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60" r:id="rId1"/>
  </p:sldMasterIdLst>
  <p:notesMasterIdLst>
    <p:notesMasterId r:id="rId62"/>
  </p:notesMasterIdLst>
  <p:sldIdLst>
    <p:sldId id="256" r:id="rId2"/>
    <p:sldId id="329" r:id="rId3"/>
    <p:sldId id="306" r:id="rId4"/>
    <p:sldId id="313" r:id="rId5"/>
    <p:sldId id="314" r:id="rId6"/>
    <p:sldId id="309" r:id="rId7"/>
    <p:sldId id="284" r:id="rId8"/>
    <p:sldId id="286" r:id="rId9"/>
    <p:sldId id="308" r:id="rId10"/>
    <p:sldId id="315" r:id="rId11"/>
    <p:sldId id="288" r:id="rId12"/>
    <p:sldId id="316" r:id="rId13"/>
    <p:sldId id="319" r:id="rId14"/>
    <p:sldId id="320" r:id="rId15"/>
    <p:sldId id="330" r:id="rId16"/>
    <p:sldId id="259" r:id="rId17"/>
    <p:sldId id="258" r:id="rId18"/>
    <p:sldId id="328" r:id="rId19"/>
    <p:sldId id="287" r:id="rId20"/>
    <p:sldId id="317" r:id="rId21"/>
    <p:sldId id="333" r:id="rId22"/>
    <p:sldId id="355" r:id="rId23"/>
    <p:sldId id="354" r:id="rId24"/>
    <p:sldId id="334" r:id="rId25"/>
    <p:sldId id="321" r:id="rId26"/>
    <p:sldId id="331" r:id="rId27"/>
    <p:sldId id="318" r:id="rId28"/>
    <p:sldId id="310" r:id="rId29"/>
    <p:sldId id="322" r:id="rId30"/>
    <p:sldId id="323" r:id="rId31"/>
    <p:sldId id="326" r:id="rId32"/>
    <p:sldId id="342" r:id="rId33"/>
    <p:sldId id="336" r:id="rId34"/>
    <p:sldId id="262" r:id="rId35"/>
    <p:sldId id="337" r:id="rId36"/>
    <p:sldId id="335" r:id="rId37"/>
    <p:sldId id="340" r:id="rId38"/>
    <p:sldId id="260" r:id="rId39"/>
    <p:sldId id="352" r:id="rId40"/>
    <p:sldId id="341" r:id="rId41"/>
    <p:sldId id="353" r:id="rId42"/>
    <p:sldId id="311" r:id="rId43"/>
    <p:sldId id="324" r:id="rId44"/>
    <p:sldId id="325" r:id="rId45"/>
    <p:sldId id="281" r:id="rId46"/>
    <p:sldId id="349" r:id="rId47"/>
    <p:sldId id="343" r:id="rId48"/>
    <p:sldId id="344" r:id="rId49"/>
    <p:sldId id="350" r:id="rId50"/>
    <p:sldId id="356" r:id="rId51"/>
    <p:sldId id="312" r:id="rId52"/>
    <p:sldId id="346" r:id="rId53"/>
    <p:sldId id="345" r:id="rId54"/>
    <p:sldId id="265" r:id="rId55"/>
    <p:sldId id="347" r:id="rId56"/>
    <p:sldId id="348" r:id="rId57"/>
    <p:sldId id="292" r:id="rId58"/>
    <p:sldId id="293" r:id="rId59"/>
    <p:sldId id="302" r:id="rId60"/>
    <p:sldId id="276" r:id="rId6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82"/>
    <p:restoredTop sz="79864"/>
  </p:normalViewPr>
  <p:slideViewPr>
    <p:cSldViewPr snapToObjects="1">
      <p:cViewPr>
        <p:scale>
          <a:sx n="112" d="100"/>
          <a:sy n="112" d="100"/>
        </p:scale>
        <p:origin x="1008" y="-6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30932-006F-3B41-B7E7-E6F8F38BCC42}" type="doc">
      <dgm:prSet loTypeId="urn:microsoft.com/office/officeart/2005/8/layout/pyramid4" loCatId="" qsTypeId="urn:microsoft.com/office/officeart/2005/8/quickstyle/simple1" qsCatId="simple" csTypeId="urn:microsoft.com/office/officeart/2005/8/colors/accent1_2" csCatId="accent1" phldr="1"/>
      <dgm:spPr/>
      <dgm:t>
        <a:bodyPr/>
        <a:lstStyle/>
        <a:p>
          <a:endParaRPr lang="en-US"/>
        </a:p>
      </dgm:t>
    </dgm:pt>
    <dgm:pt modelId="{C6CF3FBE-8CCD-2545-8DA2-1C569A74B90B}">
      <dgm:prSet phldrT="[Text]"/>
      <dgm:spPr/>
      <dgm:t>
        <a:bodyPr/>
        <a:lstStyle/>
        <a:p>
          <a:r>
            <a:rPr lang="en-US" dirty="0"/>
            <a:t>Thoughts</a:t>
          </a:r>
        </a:p>
      </dgm:t>
    </dgm:pt>
    <dgm:pt modelId="{72DEFB69-0BB0-C446-B77C-21E748EFDB4D}" type="parTrans" cxnId="{7E10341D-5A20-3849-B514-D168DDA561E0}">
      <dgm:prSet/>
      <dgm:spPr/>
      <dgm:t>
        <a:bodyPr/>
        <a:lstStyle/>
        <a:p>
          <a:endParaRPr lang="en-US"/>
        </a:p>
      </dgm:t>
    </dgm:pt>
    <dgm:pt modelId="{03052FB8-6284-6143-8810-1D9355838938}" type="sibTrans" cxnId="{7E10341D-5A20-3849-B514-D168DDA561E0}">
      <dgm:prSet/>
      <dgm:spPr/>
      <dgm:t>
        <a:bodyPr/>
        <a:lstStyle/>
        <a:p>
          <a:endParaRPr lang="en-US"/>
        </a:p>
      </dgm:t>
    </dgm:pt>
    <dgm:pt modelId="{A7162B5B-7654-BF4C-A078-AA32AD21C8FF}">
      <dgm:prSet phldrT="[Text]"/>
      <dgm:spPr/>
      <dgm:t>
        <a:bodyPr/>
        <a:lstStyle/>
        <a:p>
          <a:r>
            <a:rPr lang="en-US" dirty="0"/>
            <a:t>Behaviors</a:t>
          </a:r>
        </a:p>
      </dgm:t>
    </dgm:pt>
    <dgm:pt modelId="{64921CD9-BD1A-504B-9713-A834B041EF8A}" type="parTrans" cxnId="{48C60861-99EE-2546-86B7-3FE3EBE6513D}">
      <dgm:prSet/>
      <dgm:spPr/>
      <dgm:t>
        <a:bodyPr/>
        <a:lstStyle/>
        <a:p>
          <a:endParaRPr lang="en-US"/>
        </a:p>
      </dgm:t>
    </dgm:pt>
    <dgm:pt modelId="{AA5E82DA-EF15-1D4B-BEA6-17457973BED6}" type="sibTrans" cxnId="{48C60861-99EE-2546-86B7-3FE3EBE6513D}">
      <dgm:prSet/>
      <dgm:spPr/>
      <dgm:t>
        <a:bodyPr/>
        <a:lstStyle/>
        <a:p>
          <a:endParaRPr lang="en-US"/>
        </a:p>
      </dgm:t>
    </dgm:pt>
    <dgm:pt modelId="{A03F9F5E-D801-9D4C-93E4-0453E41876D5}">
      <dgm:prSet phldrT="[Text]"/>
      <dgm:spPr/>
      <dgm:t>
        <a:bodyPr/>
        <a:lstStyle/>
        <a:p>
          <a:r>
            <a:rPr lang="en-US" b="1" u="none" dirty="0"/>
            <a:t>Therapeutic Change</a:t>
          </a:r>
        </a:p>
      </dgm:t>
    </dgm:pt>
    <dgm:pt modelId="{89AE5292-F350-C842-BF91-6E2C1731571C}" type="parTrans" cxnId="{DD377884-DDD4-9644-A0E9-24BAB442B005}">
      <dgm:prSet/>
      <dgm:spPr/>
      <dgm:t>
        <a:bodyPr/>
        <a:lstStyle/>
        <a:p>
          <a:endParaRPr lang="en-US"/>
        </a:p>
      </dgm:t>
    </dgm:pt>
    <dgm:pt modelId="{4E2BACE8-7AE3-DC46-8E70-4DC34D196591}" type="sibTrans" cxnId="{DD377884-DDD4-9644-A0E9-24BAB442B005}">
      <dgm:prSet/>
      <dgm:spPr/>
      <dgm:t>
        <a:bodyPr/>
        <a:lstStyle/>
        <a:p>
          <a:endParaRPr lang="en-US"/>
        </a:p>
      </dgm:t>
    </dgm:pt>
    <dgm:pt modelId="{C44C04A4-62ED-0B48-8D2D-65B181BD5EA7}">
      <dgm:prSet phldrT="[Text]"/>
      <dgm:spPr/>
      <dgm:t>
        <a:bodyPr/>
        <a:lstStyle/>
        <a:p>
          <a:r>
            <a:rPr lang="en-US" dirty="0"/>
            <a:t>Feelings</a:t>
          </a:r>
        </a:p>
      </dgm:t>
    </dgm:pt>
    <dgm:pt modelId="{CE7F44DE-B632-3249-8C21-60B7F58512E1}" type="parTrans" cxnId="{60EB8BA4-051C-914F-B579-EFB519A319B3}">
      <dgm:prSet/>
      <dgm:spPr/>
      <dgm:t>
        <a:bodyPr/>
        <a:lstStyle/>
        <a:p>
          <a:endParaRPr lang="en-US"/>
        </a:p>
      </dgm:t>
    </dgm:pt>
    <dgm:pt modelId="{28D284BD-90E1-214B-AD87-39BEF835C323}" type="sibTrans" cxnId="{60EB8BA4-051C-914F-B579-EFB519A319B3}">
      <dgm:prSet/>
      <dgm:spPr/>
      <dgm:t>
        <a:bodyPr/>
        <a:lstStyle/>
        <a:p>
          <a:endParaRPr lang="en-US"/>
        </a:p>
      </dgm:t>
    </dgm:pt>
    <dgm:pt modelId="{D69205D4-F7FE-324D-BBA1-CC6394DE3D36}" type="pres">
      <dgm:prSet presAssocID="{CCD30932-006F-3B41-B7E7-E6F8F38BCC42}" presName="compositeShape" presStyleCnt="0">
        <dgm:presLayoutVars>
          <dgm:chMax val="9"/>
          <dgm:dir/>
          <dgm:resizeHandles val="exact"/>
        </dgm:presLayoutVars>
      </dgm:prSet>
      <dgm:spPr/>
    </dgm:pt>
    <dgm:pt modelId="{8C5776B7-9602-4B40-834C-B6A0EC11B1E3}" type="pres">
      <dgm:prSet presAssocID="{CCD30932-006F-3B41-B7E7-E6F8F38BCC42}" presName="triangle1" presStyleLbl="node1" presStyleIdx="0" presStyleCnt="4" custLinFactNeighborY="-39371">
        <dgm:presLayoutVars>
          <dgm:bulletEnabled val="1"/>
        </dgm:presLayoutVars>
      </dgm:prSet>
      <dgm:spPr/>
    </dgm:pt>
    <dgm:pt modelId="{A46E2916-07DD-7548-89AA-7B9F52C6BAB6}" type="pres">
      <dgm:prSet presAssocID="{CCD30932-006F-3B41-B7E7-E6F8F38BCC42}" presName="triangle2" presStyleLbl="node1" presStyleIdx="1" presStyleCnt="4">
        <dgm:presLayoutVars>
          <dgm:bulletEnabled val="1"/>
        </dgm:presLayoutVars>
      </dgm:prSet>
      <dgm:spPr/>
    </dgm:pt>
    <dgm:pt modelId="{B7564275-842C-C045-A3D8-4FDFDA66A502}" type="pres">
      <dgm:prSet presAssocID="{CCD30932-006F-3B41-B7E7-E6F8F38BCC42}" presName="triangle3" presStyleLbl="node1" presStyleIdx="2" presStyleCnt="4">
        <dgm:presLayoutVars>
          <dgm:bulletEnabled val="1"/>
        </dgm:presLayoutVars>
      </dgm:prSet>
      <dgm:spPr/>
    </dgm:pt>
    <dgm:pt modelId="{5F4B8EDC-30AD-A54F-928C-840CB75947C3}" type="pres">
      <dgm:prSet presAssocID="{CCD30932-006F-3B41-B7E7-E6F8F38BCC42}" presName="triangle4" presStyleLbl="node1" presStyleIdx="3" presStyleCnt="4">
        <dgm:presLayoutVars>
          <dgm:bulletEnabled val="1"/>
        </dgm:presLayoutVars>
      </dgm:prSet>
      <dgm:spPr/>
    </dgm:pt>
  </dgm:ptLst>
  <dgm:cxnLst>
    <dgm:cxn modelId="{7E10341D-5A20-3849-B514-D168DDA561E0}" srcId="{CCD30932-006F-3B41-B7E7-E6F8F38BCC42}" destId="{C6CF3FBE-8CCD-2545-8DA2-1C569A74B90B}" srcOrd="0" destOrd="0" parTransId="{72DEFB69-0BB0-C446-B77C-21E748EFDB4D}" sibTransId="{03052FB8-6284-6143-8810-1D9355838938}"/>
    <dgm:cxn modelId="{85D3DC23-87C8-3840-B4E3-FA747D8D859B}" type="presOf" srcId="{C44C04A4-62ED-0B48-8D2D-65B181BD5EA7}" destId="{5F4B8EDC-30AD-A54F-928C-840CB75947C3}" srcOrd="0" destOrd="0" presId="urn:microsoft.com/office/officeart/2005/8/layout/pyramid4"/>
    <dgm:cxn modelId="{48C60861-99EE-2546-86B7-3FE3EBE6513D}" srcId="{CCD30932-006F-3B41-B7E7-E6F8F38BCC42}" destId="{A7162B5B-7654-BF4C-A078-AA32AD21C8FF}" srcOrd="1" destOrd="0" parTransId="{64921CD9-BD1A-504B-9713-A834B041EF8A}" sibTransId="{AA5E82DA-EF15-1D4B-BEA6-17457973BED6}"/>
    <dgm:cxn modelId="{392D0873-01AE-E748-801E-D675E189E30E}" type="presOf" srcId="{A03F9F5E-D801-9D4C-93E4-0453E41876D5}" destId="{B7564275-842C-C045-A3D8-4FDFDA66A502}" srcOrd="0" destOrd="0" presId="urn:microsoft.com/office/officeart/2005/8/layout/pyramid4"/>
    <dgm:cxn modelId="{5BE2DC7D-7843-3243-BB0A-9C9D0936B416}" type="presOf" srcId="{C6CF3FBE-8CCD-2545-8DA2-1C569A74B90B}" destId="{8C5776B7-9602-4B40-834C-B6A0EC11B1E3}" srcOrd="0" destOrd="0" presId="urn:microsoft.com/office/officeart/2005/8/layout/pyramid4"/>
    <dgm:cxn modelId="{DD377884-DDD4-9644-A0E9-24BAB442B005}" srcId="{CCD30932-006F-3B41-B7E7-E6F8F38BCC42}" destId="{A03F9F5E-D801-9D4C-93E4-0453E41876D5}" srcOrd="2" destOrd="0" parTransId="{89AE5292-F350-C842-BF91-6E2C1731571C}" sibTransId="{4E2BACE8-7AE3-DC46-8E70-4DC34D196591}"/>
    <dgm:cxn modelId="{8558E29B-7CA6-D644-88FB-B8B690BDA0EF}" type="presOf" srcId="{CCD30932-006F-3B41-B7E7-E6F8F38BCC42}" destId="{D69205D4-F7FE-324D-BBA1-CC6394DE3D36}" srcOrd="0" destOrd="0" presId="urn:microsoft.com/office/officeart/2005/8/layout/pyramid4"/>
    <dgm:cxn modelId="{60EB8BA4-051C-914F-B579-EFB519A319B3}" srcId="{CCD30932-006F-3B41-B7E7-E6F8F38BCC42}" destId="{C44C04A4-62ED-0B48-8D2D-65B181BD5EA7}" srcOrd="3" destOrd="0" parTransId="{CE7F44DE-B632-3249-8C21-60B7F58512E1}" sibTransId="{28D284BD-90E1-214B-AD87-39BEF835C323}"/>
    <dgm:cxn modelId="{3DF4FCE5-B192-F845-878B-8DD9F056770D}" type="presOf" srcId="{A7162B5B-7654-BF4C-A078-AA32AD21C8FF}" destId="{A46E2916-07DD-7548-89AA-7B9F52C6BAB6}" srcOrd="0" destOrd="0" presId="urn:microsoft.com/office/officeart/2005/8/layout/pyramid4"/>
    <dgm:cxn modelId="{2C69E11C-94DE-7341-A6C0-B889B9410F33}" type="presParOf" srcId="{D69205D4-F7FE-324D-BBA1-CC6394DE3D36}" destId="{8C5776B7-9602-4B40-834C-B6A0EC11B1E3}" srcOrd="0" destOrd="0" presId="urn:microsoft.com/office/officeart/2005/8/layout/pyramid4"/>
    <dgm:cxn modelId="{294B14E4-09EC-934F-B3AE-2FCF1755FD6E}" type="presParOf" srcId="{D69205D4-F7FE-324D-BBA1-CC6394DE3D36}" destId="{A46E2916-07DD-7548-89AA-7B9F52C6BAB6}" srcOrd="1" destOrd="0" presId="urn:microsoft.com/office/officeart/2005/8/layout/pyramid4"/>
    <dgm:cxn modelId="{3DFCFFEE-8173-2C48-A67E-714817C442D5}" type="presParOf" srcId="{D69205D4-F7FE-324D-BBA1-CC6394DE3D36}" destId="{B7564275-842C-C045-A3D8-4FDFDA66A502}" srcOrd="2" destOrd="0" presId="urn:microsoft.com/office/officeart/2005/8/layout/pyramid4"/>
    <dgm:cxn modelId="{5896A653-965E-9D4D-AF64-962F8A01250F}" type="presParOf" srcId="{D69205D4-F7FE-324D-BBA1-CC6394DE3D36}" destId="{5F4B8EDC-30AD-A54F-928C-840CB75947C3}"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8A2047-AAEB-2A4D-B59A-784A7739E7D4}"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E13BFD4F-EF3C-0046-A86F-04CAFC437265}">
      <dgm:prSet phldrT="[Text]"/>
      <dgm:spPr/>
      <dgm:t>
        <a:bodyPr/>
        <a:lstStyle/>
        <a:p>
          <a:r>
            <a:rPr lang="en-US" dirty="0"/>
            <a:t>L1-Beginning TEAM Therapist</a:t>
          </a:r>
        </a:p>
      </dgm:t>
    </dgm:pt>
    <dgm:pt modelId="{5373E078-2FF5-F34D-B4E3-13648C7CED3E}" type="parTrans" cxnId="{7CCAB6E0-E615-6340-B39F-8C099F686FBB}">
      <dgm:prSet/>
      <dgm:spPr/>
      <dgm:t>
        <a:bodyPr/>
        <a:lstStyle/>
        <a:p>
          <a:endParaRPr lang="en-US"/>
        </a:p>
      </dgm:t>
    </dgm:pt>
    <dgm:pt modelId="{165A2B0A-43BC-BF4C-8278-82E12A112DBA}" type="sibTrans" cxnId="{7CCAB6E0-E615-6340-B39F-8C099F686FBB}">
      <dgm:prSet/>
      <dgm:spPr/>
      <dgm:t>
        <a:bodyPr/>
        <a:lstStyle/>
        <a:p>
          <a:endParaRPr lang="en-US"/>
        </a:p>
      </dgm:t>
    </dgm:pt>
    <dgm:pt modelId="{9F248C97-2559-C646-AD1A-65180EAA5EFB}">
      <dgm:prSet phldrT="[Text]"/>
      <dgm:spPr/>
      <dgm:t>
        <a:bodyPr/>
        <a:lstStyle/>
        <a:p>
          <a:r>
            <a:rPr lang="en-US" dirty="0"/>
            <a:t>L2- Intermediate TEAM Therapist</a:t>
          </a:r>
        </a:p>
      </dgm:t>
    </dgm:pt>
    <dgm:pt modelId="{273EA418-79C9-2245-8429-26F526D01517}" type="parTrans" cxnId="{462BCF02-42D4-A04E-8CDE-A6A0F300B0DF}">
      <dgm:prSet/>
      <dgm:spPr/>
      <dgm:t>
        <a:bodyPr/>
        <a:lstStyle/>
        <a:p>
          <a:endParaRPr lang="en-US"/>
        </a:p>
      </dgm:t>
    </dgm:pt>
    <dgm:pt modelId="{D78633CE-2E6F-024B-A952-2F8207263763}" type="sibTrans" cxnId="{462BCF02-42D4-A04E-8CDE-A6A0F300B0DF}">
      <dgm:prSet/>
      <dgm:spPr/>
      <dgm:t>
        <a:bodyPr/>
        <a:lstStyle/>
        <a:p>
          <a:endParaRPr lang="en-US"/>
        </a:p>
      </dgm:t>
    </dgm:pt>
    <dgm:pt modelId="{26D50388-C3CA-7049-B6A0-7FF6EC4C8163}">
      <dgm:prSet phldrT="[Text]"/>
      <dgm:spPr/>
      <dgm:t>
        <a:bodyPr/>
        <a:lstStyle/>
        <a:p>
          <a:r>
            <a:rPr lang="en-US" dirty="0"/>
            <a:t>L3 – Advanced TEAM Therapist</a:t>
          </a:r>
        </a:p>
      </dgm:t>
    </dgm:pt>
    <dgm:pt modelId="{8FB8DD0F-77CC-3242-BDDB-0F45FC76C68F}" type="parTrans" cxnId="{2F8288CF-B922-2447-84F9-E27E3D79A385}">
      <dgm:prSet/>
      <dgm:spPr/>
      <dgm:t>
        <a:bodyPr/>
        <a:lstStyle/>
        <a:p>
          <a:endParaRPr lang="en-US"/>
        </a:p>
      </dgm:t>
    </dgm:pt>
    <dgm:pt modelId="{BEEE769A-9F31-5D49-A042-A5B7DCD66469}" type="sibTrans" cxnId="{2F8288CF-B922-2447-84F9-E27E3D79A385}">
      <dgm:prSet/>
      <dgm:spPr/>
      <dgm:t>
        <a:bodyPr/>
        <a:lstStyle/>
        <a:p>
          <a:endParaRPr lang="en-US"/>
        </a:p>
      </dgm:t>
    </dgm:pt>
    <dgm:pt modelId="{B7078B0D-98D0-FF41-9C8A-3241836CFAE2}">
      <dgm:prSet phldrT="[Text]"/>
      <dgm:spPr/>
      <dgm:t>
        <a:bodyPr/>
        <a:lstStyle/>
        <a:p>
          <a:r>
            <a:rPr lang="en-US" dirty="0"/>
            <a:t>L4 – TEAM Trainer</a:t>
          </a:r>
        </a:p>
      </dgm:t>
    </dgm:pt>
    <dgm:pt modelId="{36252925-A6D9-B64A-B519-E7518727CF38}" type="parTrans" cxnId="{3FD59E05-93E8-4D43-8AFF-4AEB79E70F91}">
      <dgm:prSet/>
      <dgm:spPr/>
      <dgm:t>
        <a:bodyPr/>
        <a:lstStyle/>
        <a:p>
          <a:endParaRPr lang="en-US"/>
        </a:p>
      </dgm:t>
    </dgm:pt>
    <dgm:pt modelId="{1B16B06A-4F65-0144-9A8A-3381F771CA05}" type="sibTrans" cxnId="{3FD59E05-93E8-4D43-8AFF-4AEB79E70F91}">
      <dgm:prSet/>
      <dgm:spPr/>
      <dgm:t>
        <a:bodyPr/>
        <a:lstStyle/>
        <a:p>
          <a:endParaRPr lang="en-US"/>
        </a:p>
      </dgm:t>
    </dgm:pt>
    <dgm:pt modelId="{3D668F3B-383C-6349-96CC-7B0F7CA1C9C2}">
      <dgm:prSet phldrT="[Text]"/>
      <dgm:spPr/>
      <dgm:t>
        <a:bodyPr/>
        <a:lstStyle/>
        <a:p>
          <a:r>
            <a:rPr lang="en-US" dirty="0"/>
            <a:t>L5 – TEAM Master</a:t>
          </a:r>
        </a:p>
      </dgm:t>
    </dgm:pt>
    <dgm:pt modelId="{2A80A373-0E3D-4C4E-93CF-A0B4EAE0DC7B}" type="parTrans" cxnId="{1D783D6D-D7C4-B84F-AEC9-8E45CA01B35B}">
      <dgm:prSet/>
      <dgm:spPr/>
      <dgm:t>
        <a:bodyPr/>
        <a:lstStyle/>
        <a:p>
          <a:endParaRPr lang="en-US"/>
        </a:p>
      </dgm:t>
    </dgm:pt>
    <dgm:pt modelId="{6DA89589-7137-E44C-A29C-27DD072B320A}" type="sibTrans" cxnId="{1D783D6D-D7C4-B84F-AEC9-8E45CA01B35B}">
      <dgm:prSet/>
      <dgm:spPr/>
      <dgm:t>
        <a:bodyPr/>
        <a:lstStyle/>
        <a:p>
          <a:endParaRPr lang="en-US"/>
        </a:p>
      </dgm:t>
    </dgm:pt>
    <dgm:pt modelId="{66951954-0E14-B942-B950-4F1458A2D8A3}">
      <dgm:prSet phldrT="[Text]"/>
      <dgm:spPr/>
      <dgm:t>
        <a:bodyPr/>
        <a:lstStyle/>
        <a:p>
          <a:r>
            <a:rPr lang="en-US" dirty="0"/>
            <a:t>L0 - Novice</a:t>
          </a:r>
        </a:p>
      </dgm:t>
    </dgm:pt>
    <dgm:pt modelId="{6D4900A8-5695-C54C-92A1-06A8BADA3D37}" type="parTrans" cxnId="{A6A1A0EB-44BA-F147-9114-F1234A521640}">
      <dgm:prSet/>
      <dgm:spPr/>
      <dgm:t>
        <a:bodyPr/>
        <a:lstStyle/>
        <a:p>
          <a:endParaRPr lang="en-US"/>
        </a:p>
      </dgm:t>
    </dgm:pt>
    <dgm:pt modelId="{02632E76-A3A2-134E-AC15-E91A05BE71EB}" type="sibTrans" cxnId="{A6A1A0EB-44BA-F147-9114-F1234A521640}">
      <dgm:prSet/>
      <dgm:spPr/>
      <dgm:t>
        <a:bodyPr/>
        <a:lstStyle/>
        <a:p>
          <a:endParaRPr lang="en-US"/>
        </a:p>
      </dgm:t>
    </dgm:pt>
    <dgm:pt modelId="{8C28132A-9462-F140-AD6D-D98445E51188}" type="pres">
      <dgm:prSet presAssocID="{ED8A2047-AAEB-2A4D-B59A-784A7739E7D4}" presName="rootnode" presStyleCnt="0">
        <dgm:presLayoutVars>
          <dgm:chMax/>
          <dgm:chPref/>
          <dgm:dir/>
          <dgm:animLvl val="lvl"/>
        </dgm:presLayoutVars>
      </dgm:prSet>
      <dgm:spPr/>
    </dgm:pt>
    <dgm:pt modelId="{D56CF0CC-2846-DA4E-AB9A-4D94B7E32193}" type="pres">
      <dgm:prSet presAssocID="{66951954-0E14-B942-B950-4F1458A2D8A3}" presName="composite" presStyleCnt="0"/>
      <dgm:spPr/>
    </dgm:pt>
    <dgm:pt modelId="{B9422E91-C751-5647-BC29-D179C7C8703D}" type="pres">
      <dgm:prSet presAssocID="{66951954-0E14-B942-B950-4F1458A2D8A3}" presName="LShape" presStyleLbl="alignNode1" presStyleIdx="0" presStyleCnt="11"/>
      <dgm:spPr/>
    </dgm:pt>
    <dgm:pt modelId="{3D1B2D00-2479-5743-A83A-EFB1837CCB20}" type="pres">
      <dgm:prSet presAssocID="{66951954-0E14-B942-B950-4F1458A2D8A3}" presName="ParentText" presStyleLbl="revTx" presStyleIdx="0" presStyleCnt="6">
        <dgm:presLayoutVars>
          <dgm:chMax val="0"/>
          <dgm:chPref val="0"/>
          <dgm:bulletEnabled val="1"/>
        </dgm:presLayoutVars>
      </dgm:prSet>
      <dgm:spPr/>
    </dgm:pt>
    <dgm:pt modelId="{9CC9E196-4820-8A48-99DD-E93C67A98D3D}" type="pres">
      <dgm:prSet presAssocID="{66951954-0E14-B942-B950-4F1458A2D8A3}" presName="Triangle" presStyleLbl="alignNode1" presStyleIdx="1" presStyleCnt="11"/>
      <dgm:spPr/>
    </dgm:pt>
    <dgm:pt modelId="{4174D559-A20D-D84B-813D-5377021F5C6D}" type="pres">
      <dgm:prSet presAssocID="{02632E76-A3A2-134E-AC15-E91A05BE71EB}" presName="sibTrans" presStyleCnt="0"/>
      <dgm:spPr/>
    </dgm:pt>
    <dgm:pt modelId="{6194ACA0-A603-7244-BD06-22EFC9276E2E}" type="pres">
      <dgm:prSet presAssocID="{02632E76-A3A2-134E-AC15-E91A05BE71EB}" presName="space" presStyleCnt="0"/>
      <dgm:spPr/>
    </dgm:pt>
    <dgm:pt modelId="{5807424D-3650-6746-9BC0-243C23FAAF12}" type="pres">
      <dgm:prSet presAssocID="{E13BFD4F-EF3C-0046-A86F-04CAFC437265}" presName="composite" presStyleCnt="0"/>
      <dgm:spPr/>
    </dgm:pt>
    <dgm:pt modelId="{A4C6D886-2CF5-0B47-9FF2-C7D45E348106}" type="pres">
      <dgm:prSet presAssocID="{E13BFD4F-EF3C-0046-A86F-04CAFC437265}" presName="LShape" presStyleLbl="alignNode1" presStyleIdx="2" presStyleCnt="11"/>
      <dgm:spPr/>
    </dgm:pt>
    <dgm:pt modelId="{29218B43-E0BD-F642-92C7-BD8C3298C774}" type="pres">
      <dgm:prSet presAssocID="{E13BFD4F-EF3C-0046-A86F-04CAFC437265}" presName="ParentText" presStyleLbl="revTx" presStyleIdx="1" presStyleCnt="6">
        <dgm:presLayoutVars>
          <dgm:chMax val="0"/>
          <dgm:chPref val="0"/>
          <dgm:bulletEnabled val="1"/>
        </dgm:presLayoutVars>
      </dgm:prSet>
      <dgm:spPr/>
    </dgm:pt>
    <dgm:pt modelId="{E6C7C20E-1427-9746-A91C-87FBD60642FB}" type="pres">
      <dgm:prSet presAssocID="{E13BFD4F-EF3C-0046-A86F-04CAFC437265}" presName="Triangle" presStyleLbl="alignNode1" presStyleIdx="3" presStyleCnt="11"/>
      <dgm:spPr/>
    </dgm:pt>
    <dgm:pt modelId="{67C39334-D044-2B4A-A48E-0DA5B6406785}" type="pres">
      <dgm:prSet presAssocID="{165A2B0A-43BC-BF4C-8278-82E12A112DBA}" presName="sibTrans" presStyleCnt="0"/>
      <dgm:spPr/>
    </dgm:pt>
    <dgm:pt modelId="{01684E57-509A-374E-A377-F1BFAB2C317A}" type="pres">
      <dgm:prSet presAssocID="{165A2B0A-43BC-BF4C-8278-82E12A112DBA}" presName="space" presStyleCnt="0"/>
      <dgm:spPr/>
    </dgm:pt>
    <dgm:pt modelId="{673B5EAC-D57C-0A44-A633-DD1196A228BE}" type="pres">
      <dgm:prSet presAssocID="{9F248C97-2559-C646-AD1A-65180EAA5EFB}" presName="composite" presStyleCnt="0"/>
      <dgm:spPr/>
    </dgm:pt>
    <dgm:pt modelId="{78A6EDD8-9076-7848-8BA9-F46378EEFBD6}" type="pres">
      <dgm:prSet presAssocID="{9F248C97-2559-C646-AD1A-65180EAA5EFB}" presName="LShape" presStyleLbl="alignNode1" presStyleIdx="4" presStyleCnt="11"/>
      <dgm:spPr/>
    </dgm:pt>
    <dgm:pt modelId="{66BC611B-4CAA-BE43-BC96-D5EDCE7874C0}" type="pres">
      <dgm:prSet presAssocID="{9F248C97-2559-C646-AD1A-65180EAA5EFB}" presName="ParentText" presStyleLbl="revTx" presStyleIdx="2" presStyleCnt="6">
        <dgm:presLayoutVars>
          <dgm:chMax val="0"/>
          <dgm:chPref val="0"/>
          <dgm:bulletEnabled val="1"/>
        </dgm:presLayoutVars>
      </dgm:prSet>
      <dgm:spPr/>
    </dgm:pt>
    <dgm:pt modelId="{A4B65A37-99BE-9A49-8542-D1F874D1E152}" type="pres">
      <dgm:prSet presAssocID="{9F248C97-2559-C646-AD1A-65180EAA5EFB}" presName="Triangle" presStyleLbl="alignNode1" presStyleIdx="5" presStyleCnt="11"/>
      <dgm:spPr/>
    </dgm:pt>
    <dgm:pt modelId="{0E57C0B9-FE6B-1D4B-82C9-43510824D662}" type="pres">
      <dgm:prSet presAssocID="{D78633CE-2E6F-024B-A952-2F8207263763}" presName="sibTrans" presStyleCnt="0"/>
      <dgm:spPr/>
    </dgm:pt>
    <dgm:pt modelId="{839B2BBB-645D-8B44-B1C7-880A78D65B46}" type="pres">
      <dgm:prSet presAssocID="{D78633CE-2E6F-024B-A952-2F8207263763}" presName="space" presStyleCnt="0"/>
      <dgm:spPr/>
    </dgm:pt>
    <dgm:pt modelId="{7AE5CD0D-B69C-7845-851F-B1FF98FF3A27}" type="pres">
      <dgm:prSet presAssocID="{26D50388-C3CA-7049-B6A0-7FF6EC4C8163}" presName="composite" presStyleCnt="0"/>
      <dgm:spPr/>
    </dgm:pt>
    <dgm:pt modelId="{7786B86E-EA2F-C445-A7A7-B070738471D5}" type="pres">
      <dgm:prSet presAssocID="{26D50388-C3CA-7049-B6A0-7FF6EC4C8163}" presName="LShape" presStyleLbl="alignNode1" presStyleIdx="6" presStyleCnt="11"/>
      <dgm:spPr/>
    </dgm:pt>
    <dgm:pt modelId="{D4E971AB-23D4-ED44-BB3D-4F40D1535C79}" type="pres">
      <dgm:prSet presAssocID="{26D50388-C3CA-7049-B6A0-7FF6EC4C8163}" presName="ParentText" presStyleLbl="revTx" presStyleIdx="3" presStyleCnt="6">
        <dgm:presLayoutVars>
          <dgm:chMax val="0"/>
          <dgm:chPref val="0"/>
          <dgm:bulletEnabled val="1"/>
        </dgm:presLayoutVars>
      </dgm:prSet>
      <dgm:spPr/>
    </dgm:pt>
    <dgm:pt modelId="{542A4F71-BBB7-3949-A11E-F91F20182496}" type="pres">
      <dgm:prSet presAssocID="{26D50388-C3CA-7049-B6A0-7FF6EC4C8163}" presName="Triangle" presStyleLbl="alignNode1" presStyleIdx="7" presStyleCnt="11"/>
      <dgm:spPr/>
    </dgm:pt>
    <dgm:pt modelId="{9E5B5756-5D05-184A-9F4C-4D7953CC841C}" type="pres">
      <dgm:prSet presAssocID="{BEEE769A-9F31-5D49-A042-A5B7DCD66469}" presName="sibTrans" presStyleCnt="0"/>
      <dgm:spPr/>
    </dgm:pt>
    <dgm:pt modelId="{A83AEFFF-4A0D-4E4D-A989-B2CD0CCDB20F}" type="pres">
      <dgm:prSet presAssocID="{BEEE769A-9F31-5D49-A042-A5B7DCD66469}" presName="space" presStyleCnt="0"/>
      <dgm:spPr/>
    </dgm:pt>
    <dgm:pt modelId="{CCB2A110-5D69-664F-8A69-16DC674F7088}" type="pres">
      <dgm:prSet presAssocID="{B7078B0D-98D0-FF41-9C8A-3241836CFAE2}" presName="composite" presStyleCnt="0"/>
      <dgm:spPr/>
    </dgm:pt>
    <dgm:pt modelId="{B99DAB99-1BCD-5446-8CAD-5D57307D88D3}" type="pres">
      <dgm:prSet presAssocID="{B7078B0D-98D0-FF41-9C8A-3241836CFAE2}" presName="LShape" presStyleLbl="alignNode1" presStyleIdx="8" presStyleCnt="11"/>
      <dgm:spPr/>
    </dgm:pt>
    <dgm:pt modelId="{C48B4DFD-E92C-8A4C-85AA-7D9D6AC8C3D0}" type="pres">
      <dgm:prSet presAssocID="{B7078B0D-98D0-FF41-9C8A-3241836CFAE2}" presName="ParentText" presStyleLbl="revTx" presStyleIdx="4" presStyleCnt="6">
        <dgm:presLayoutVars>
          <dgm:chMax val="0"/>
          <dgm:chPref val="0"/>
          <dgm:bulletEnabled val="1"/>
        </dgm:presLayoutVars>
      </dgm:prSet>
      <dgm:spPr/>
    </dgm:pt>
    <dgm:pt modelId="{64E0C0FD-104B-6942-B275-B5F2B21738C2}" type="pres">
      <dgm:prSet presAssocID="{B7078B0D-98D0-FF41-9C8A-3241836CFAE2}" presName="Triangle" presStyleLbl="alignNode1" presStyleIdx="9" presStyleCnt="11"/>
      <dgm:spPr/>
    </dgm:pt>
    <dgm:pt modelId="{4619F00C-52A6-6C47-9E14-507A4C6620E2}" type="pres">
      <dgm:prSet presAssocID="{1B16B06A-4F65-0144-9A8A-3381F771CA05}" presName="sibTrans" presStyleCnt="0"/>
      <dgm:spPr/>
    </dgm:pt>
    <dgm:pt modelId="{DFDD1EBE-6F80-744B-81D1-0E5808A163D6}" type="pres">
      <dgm:prSet presAssocID="{1B16B06A-4F65-0144-9A8A-3381F771CA05}" presName="space" presStyleCnt="0"/>
      <dgm:spPr/>
    </dgm:pt>
    <dgm:pt modelId="{151F2BA7-D467-1A4E-BDD0-5090AB6C1BF7}" type="pres">
      <dgm:prSet presAssocID="{3D668F3B-383C-6349-96CC-7B0F7CA1C9C2}" presName="composite" presStyleCnt="0"/>
      <dgm:spPr/>
    </dgm:pt>
    <dgm:pt modelId="{B22E9D47-A2F8-B141-BBD1-6295DF5F2BAA}" type="pres">
      <dgm:prSet presAssocID="{3D668F3B-383C-6349-96CC-7B0F7CA1C9C2}" presName="LShape" presStyleLbl="alignNode1" presStyleIdx="10" presStyleCnt="11"/>
      <dgm:spPr/>
    </dgm:pt>
    <dgm:pt modelId="{A9D2E37C-08DE-2D43-9CF0-6C47F75DC80E}" type="pres">
      <dgm:prSet presAssocID="{3D668F3B-383C-6349-96CC-7B0F7CA1C9C2}" presName="ParentText" presStyleLbl="revTx" presStyleIdx="5" presStyleCnt="6">
        <dgm:presLayoutVars>
          <dgm:chMax val="0"/>
          <dgm:chPref val="0"/>
          <dgm:bulletEnabled val="1"/>
        </dgm:presLayoutVars>
      </dgm:prSet>
      <dgm:spPr/>
    </dgm:pt>
  </dgm:ptLst>
  <dgm:cxnLst>
    <dgm:cxn modelId="{462BCF02-42D4-A04E-8CDE-A6A0F300B0DF}" srcId="{ED8A2047-AAEB-2A4D-B59A-784A7739E7D4}" destId="{9F248C97-2559-C646-AD1A-65180EAA5EFB}" srcOrd="2" destOrd="0" parTransId="{273EA418-79C9-2245-8429-26F526D01517}" sibTransId="{D78633CE-2E6F-024B-A952-2F8207263763}"/>
    <dgm:cxn modelId="{3FD59E05-93E8-4D43-8AFF-4AEB79E70F91}" srcId="{ED8A2047-AAEB-2A4D-B59A-784A7739E7D4}" destId="{B7078B0D-98D0-FF41-9C8A-3241836CFAE2}" srcOrd="4" destOrd="0" parTransId="{36252925-A6D9-B64A-B519-E7518727CF38}" sibTransId="{1B16B06A-4F65-0144-9A8A-3381F771CA05}"/>
    <dgm:cxn modelId="{A831B930-0C8E-3947-AA21-3D4FE91B1CC3}" type="presOf" srcId="{3D668F3B-383C-6349-96CC-7B0F7CA1C9C2}" destId="{A9D2E37C-08DE-2D43-9CF0-6C47F75DC80E}" srcOrd="0" destOrd="0" presId="urn:microsoft.com/office/officeart/2009/3/layout/StepUpProcess"/>
    <dgm:cxn modelId="{8A41CE34-D1B6-624D-B532-37407ED09701}" type="presOf" srcId="{E13BFD4F-EF3C-0046-A86F-04CAFC437265}" destId="{29218B43-E0BD-F642-92C7-BD8C3298C774}" srcOrd="0" destOrd="0" presId="urn:microsoft.com/office/officeart/2009/3/layout/StepUpProcess"/>
    <dgm:cxn modelId="{DF8AAC37-C73E-3D4C-B415-BBC66B4E1EC1}" type="presOf" srcId="{B7078B0D-98D0-FF41-9C8A-3241836CFAE2}" destId="{C48B4DFD-E92C-8A4C-85AA-7D9D6AC8C3D0}" srcOrd="0" destOrd="0" presId="urn:microsoft.com/office/officeart/2009/3/layout/StepUpProcess"/>
    <dgm:cxn modelId="{1D783D6D-D7C4-B84F-AEC9-8E45CA01B35B}" srcId="{ED8A2047-AAEB-2A4D-B59A-784A7739E7D4}" destId="{3D668F3B-383C-6349-96CC-7B0F7CA1C9C2}" srcOrd="5" destOrd="0" parTransId="{2A80A373-0E3D-4C4E-93CF-A0B4EAE0DC7B}" sibTransId="{6DA89589-7137-E44C-A29C-27DD072B320A}"/>
    <dgm:cxn modelId="{FFE4C66D-620F-1B40-AD89-711E8047E28C}" type="presOf" srcId="{26D50388-C3CA-7049-B6A0-7FF6EC4C8163}" destId="{D4E971AB-23D4-ED44-BB3D-4F40D1535C79}" srcOrd="0" destOrd="0" presId="urn:microsoft.com/office/officeart/2009/3/layout/StepUpProcess"/>
    <dgm:cxn modelId="{85162B9F-71B3-D842-9738-58E0E72C7DEA}" type="presOf" srcId="{66951954-0E14-B942-B950-4F1458A2D8A3}" destId="{3D1B2D00-2479-5743-A83A-EFB1837CCB20}" srcOrd="0" destOrd="0" presId="urn:microsoft.com/office/officeart/2009/3/layout/StepUpProcess"/>
    <dgm:cxn modelId="{A3618FA2-54E6-7D46-A68E-F03060EB36B0}" type="presOf" srcId="{9F248C97-2559-C646-AD1A-65180EAA5EFB}" destId="{66BC611B-4CAA-BE43-BC96-D5EDCE7874C0}" srcOrd="0" destOrd="0" presId="urn:microsoft.com/office/officeart/2009/3/layout/StepUpProcess"/>
    <dgm:cxn modelId="{D6B42ACE-BBAE-E546-99F2-ACC3B59436AA}" type="presOf" srcId="{ED8A2047-AAEB-2A4D-B59A-784A7739E7D4}" destId="{8C28132A-9462-F140-AD6D-D98445E51188}" srcOrd="0" destOrd="0" presId="urn:microsoft.com/office/officeart/2009/3/layout/StepUpProcess"/>
    <dgm:cxn modelId="{2F8288CF-B922-2447-84F9-E27E3D79A385}" srcId="{ED8A2047-AAEB-2A4D-B59A-784A7739E7D4}" destId="{26D50388-C3CA-7049-B6A0-7FF6EC4C8163}" srcOrd="3" destOrd="0" parTransId="{8FB8DD0F-77CC-3242-BDDB-0F45FC76C68F}" sibTransId="{BEEE769A-9F31-5D49-A042-A5B7DCD66469}"/>
    <dgm:cxn modelId="{7CCAB6E0-E615-6340-B39F-8C099F686FBB}" srcId="{ED8A2047-AAEB-2A4D-B59A-784A7739E7D4}" destId="{E13BFD4F-EF3C-0046-A86F-04CAFC437265}" srcOrd="1" destOrd="0" parTransId="{5373E078-2FF5-F34D-B4E3-13648C7CED3E}" sibTransId="{165A2B0A-43BC-BF4C-8278-82E12A112DBA}"/>
    <dgm:cxn modelId="{A6A1A0EB-44BA-F147-9114-F1234A521640}" srcId="{ED8A2047-AAEB-2A4D-B59A-784A7739E7D4}" destId="{66951954-0E14-B942-B950-4F1458A2D8A3}" srcOrd="0" destOrd="0" parTransId="{6D4900A8-5695-C54C-92A1-06A8BADA3D37}" sibTransId="{02632E76-A3A2-134E-AC15-E91A05BE71EB}"/>
    <dgm:cxn modelId="{836049DF-89CD-CB4F-B68A-637336C341B2}" type="presParOf" srcId="{8C28132A-9462-F140-AD6D-D98445E51188}" destId="{D56CF0CC-2846-DA4E-AB9A-4D94B7E32193}" srcOrd="0" destOrd="0" presId="urn:microsoft.com/office/officeart/2009/3/layout/StepUpProcess"/>
    <dgm:cxn modelId="{CA4A9C71-6E35-1E43-B554-94F062481AC6}" type="presParOf" srcId="{D56CF0CC-2846-DA4E-AB9A-4D94B7E32193}" destId="{B9422E91-C751-5647-BC29-D179C7C8703D}" srcOrd="0" destOrd="0" presId="urn:microsoft.com/office/officeart/2009/3/layout/StepUpProcess"/>
    <dgm:cxn modelId="{B2CE8CB9-AE6E-F94D-A24B-D54CC7B1C53F}" type="presParOf" srcId="{D56CF0CC-2846-DA4E-AB9A-4D94B7E32193}" destId="{3D1B2D00-2479-5743-A83A-EFB1837CCB20}" srcOrd="1" destOrd="0" presId="urn:microsoft.com/office/officeart/2009/3/layout/StepUpProcess"/>
    <dgm:cxn modelId="{81F5EC76-59E2-D94C-B969-BFAB7F831136}" type="presParOf" srcId="{D56CF0CC-2846-DA4E-AB9A-4D94B7E32193}" destId="{9CC9E196-4820-8A48-99DD-E93C67A98D3D}" srcOrd="2" destOrd="0" presId="urn:microsoft.com/office/officeart/2009/3/layout/StepUpProcess"/>
    <dgm:cxn modelId="{799F51EF-B86A-1B4B-8115-FDD049FE7CE7}" type="presParOf" srcId="{8C28132A-9462-F140-AD6D-D98445E51188}" destId="{4174D559-A20D-D84B-813D-5377021F5C6D}" srcOrd="1" destOrd="0" presId="urn:microsoft.com/office/officeart/2009/3/layout/StepUpProcess"/>
    <dgm:cxn modelId="{F1A8F7D2-723B-B74D-B079-1A5C96231368}" type="presParOf" srcId="{4174D559-A20D-D84B-813D-5377021F5C6D}" destId="{6194ACA0-A603-7244-BD06-22EFC9276E2E}" srcOrd="0" destOrd="0" presId="urn:microsoft.com/office/officeart/2009/3/layout/StepUpProcess"/>
    <dgm:cxn modelId="{3C312C61-4E23-DC4A-8756-89F898389C55}" type="presParOf" srcId="{8C28132A-9462-F140-AD6D-D98445E51188}" destId="{5807424D-3650-6746-9BC0-243C23FAAF12}" srcOrd="2" destOrd="0" presId="urn:microsoft.com/office/officeart/2009/3/layout/StepUpProcess"/>
    <dgm:cxn modelId="{A1B4BC43-DC3E-604F-8767-00F2204836FC}" type="presParOf" srcId="{5807424D-3650-6746-9BC0-243C23FAAF12}" destId="{A4C6D886-2CF5-0B47-9FF2-C7D45E348106}" srcOrd="0" destOrd="0" presId="urn:microsoft.com/office/officeart/2009/3/layout/StepUpProcess"/>
    <dgm:cxn modelId="{6736A9C3-1909-394B-896E-D0A171889345}" type="presParOf" srcId="{5807424D-3650-6746-9BC0-243C23FAAF12}" destId="{29218B43-E0BD-F642-92C7-BD8C3298C774}" srcOrd="1" destOrd="0" presId="urn:microsoft.com/office/officeart/2009/3/layout/StepUpProcess"/>
    <dgm:cxn modelId="{992953CF-91D5-5244-AA16-1E3D725474F2}" type="presParOf" srcId="{5807424D-3650-6746-9BC0-243C23FAAF12}" destId="{E6C7C20E-1427-9746-A91C-87FBD60642FB}" srcOrd="2" destOrd="0" presId="urn:microsoft.com/office/officeart/2009/3/layout/StepUpProcess"/>
    <dgm:cxn modelId="{25F5B04D-3151-1043-8D7E-20C25D40A528}" type="presParOf" srcId="{8C28132A-9462-F140-AD6D-D98445E51188}" destId="{67C39334-D044-2B4A-A48E-0DA5B6406785}" srcOrd="3" destOrd="0" presId="urn:microsoft.com/office/officeart/2009/3/layout/StepUpProcess"/>
    <dgm:cxn modelId="{F22C1155-5516-AC4C-821C-C49163071F3D}" type="presParOf" srcId="{67C39334-D044-2B4A-A48E-0DA5B6406785}" destId="{01684E57-509A-374E-A377-F1BFAB2C317A}" srcOrd="0" destOrd="0" presId="urn:microsoft.com/office/officeart/2009/3/layout/StepUpProcess"/>
    <dgm:cxn modelId="{98D0FB71-02B4-1740-963C-4D2FAD370377}" type="presParOf" srcId="{8C28132A-9462-F140-AD6D-D98445E51188}" destId="{673B5EAC-D57C-0A44-A633-DD1196A228BE}" srcOrd="4" destOrd="0" presId="urn:microsoft.com/office/officeart/2009/3/layout/StepUpProcess"/>
    <dgm:cxn modelId="{D59EF260-ABCF-5543-A677-E23483D743BB}" type="presParOf" srcId="{673B5EAC-D57C-0A44-A633-DD1196A228BE}" destId="{78A6EDD8-9076-7848-8BA9-F46378EEFBD6}" srcOrd="0" destOrd="0" presId="urn:microsoft.com/office/officeart/2009/3/layout/StepUpProcess"/>
    <dgm:cxn modelId="{DBC57899-BE96-1640-B78B-0AFE086247EA}" type="presParOf" srcId="{673B5EAC-D57C-0A44-A633-DD1196A228BE}" destId="{66BC611B-4CAA-BE43-BC96-D5EDCE7874C0}" srcOrd="1" destOrd="0" presId="urn:microsoft.com/office/officeart/2009/3/layout/StepUpProcess"/>
    <dgm:cxn modelId="{32C08FC4-99AB-9546-9334-33397F819A41}" type="presParOf" srcId="{673B5EAC-D57C-0A44-A633-DD1196A228BE}" destId="{A4B65A37-99BE-9A49-8542-D1F874D1E152}" srcOrd="2" destOrd="0" presId="urn:microsoft.com/office/officeart/2009/3/layout/StepUpProcess"/>
    <dgm:cxn modelId="{570C9599-939C-7A40-9D6A-4FCCC79EAA2A}" type="presParOf" srcId="{8C28132A-9462-F140-AD6D-D98445E51188}" destId="{0E57C0B9-FE6B-1D4B-82C9-43510824D662}" srcOrd="5" destOrd="0" presId="urn:microsoft.com/office/officeart/2009/3/layout/StepUpProcess"/>
    <dgm:cxn modelId="{F915675C-258C-2247-B4CD-C3A9AA5A83AA}" type="presParOf" srcId="{0E57C0B9-FE6B-1D4B-82C9-43510824D662}" destId="{839B2BBB-645D-8B44-B1C7-880A78D65B46}" srcOrd="0" destOrd="0" presId="urn:microsoft.com/office/officeart/2009/3/layout/StepUpProcess"/>
    <dgm:cxn modelId="{39AEDA3A-10DB-DF41-9FE5-D7781CE55420}" type="presParOf" srcId="{8C28132A-9462-F140-AD6D-D98445E51188}" destId="{7AE5CD0D-B69C-7845-851F-B1FF98FF3A27}" srcOrd="6" destOrd="0" presId="urn:microsoft.com/office/officeart/2009/3/layout/StepUpProcess"/>
    <dgm:cxn modelId="{1EEEF16F-D345-744A-9D40-954A2E662C33}" type="presParOf" srcId="{7AE5CD0D-B69C-7845-851F-B1FF98FF3A27}" destId="{7786B86E-EA2F-C445-A7A7-B070738471D5}" srcOrd="0" destOrd="0" presId="urn:microsoft.com/office/officeart/2009/3/layout/StepUpProcess"/>
    <dgm:cxn modelId="{1A1198DE-C8FF-B345-832C-701013A11871}" type="presParOf" srcId="{7AE5CD0D-B69C-7845-851F-B1FF98FF3A27}" destId="{D4E971AB-23D4-ED44-BB3D-4F40D1535C79}" srcOrd="1" destOrd="0" presId="urn:microsoft.com/office/officeart/2009/3/layout/StepUpProcess"/>
    <dgm:cxn modelId="{086920DB-CF85-EF46-B8F8-DAE3922DF5E8}" type="presParOf" srcId="{7AE5CD0D-B69C-7845-851F-B1FF98FF3A27}" destId="{542A4F71-BBB7-3949-A11E-F91F20182496}" srcOrd="2" destOrd="0" presId="urn:microsoft.com/office/officeart/2009/3/layout/StepUpProcess"/>
    <dgm:cxn modelId="{BF842E3A-D2A9-954A-BD75-CA521DD0027C}" type="presParOf" srcId="{8C28132A-9462-F140-AD6D-D98445E51188}" destId="{9E5B5756-5D05-184A-9F4C-4D7953CC841C}" srcOrd="7" destOrd="0" presId="urn:microsoft.com/office/officeart/2009/3/layout/StepUpProcess"/>
    <dgm:cxn modelId="{F697242A-53B6-A14C-81FC-D15AE690D345}" type="presParOf" srcId="{9E5B5756-5D05-184A-9F4C-4D7953CC841C}" destId="{A83AEFFF-4A0D-4E4D-A989-B2CD0CCDB20F}" srcOrd="0" destOrd="0" presId="urn:microsoft.com/office/officeart/2009/3/layout/StepUpProcess"/>
    <dgm:cxn modelId="{F4A94321-F881-8D4E-A91D-43DF25A2AE58}" type="presParOf" srcId="{8C28132A-9462-F140-AD6D-D98445E51188}" destId="{CCB2A110-5D69-664F-8A69-16DC674F7088}" srcOrd="8" destOrd="0" presId="urn:microsoft.com/office/officeart/2009/3/layout/StepUpProcess"/>
    <dgm:cxn modelId="{585AC743-5FEF-6F45-8550-C9C35CB67F0B}" type="presParOf" srcId="{CCB2A110-5D69-664F-8A69-16DC674F7088}" destId="{B99DAB99-1BCD-5446-8CAD-5D57307D88D3}" srcOrd="0" destOrd="0" presId="urn:microsoft.com/office/officeart/2009/3/layout/StepUpProcess"/>
    <dgm:cxn modelId="{67801E99-A87B-B34F-9DA5-A4335B5278F4}" type="presParOf" srcId="{CCB2A110-5D69-664F-8A69-16DC674F7088}" destId="{C48B4DFD-E92C-8A4C-85AA-7D9D6AC8C3D0}" srcOrd="1" destOrd="0" presId="urn:microsoft.com/office/officeart/2009/3/layout/StepUpProcess"/>
    <dgm:cxn modelId="{04113C2C-1D3D-E847-9724-D52E52CECD48}" type="presParOf" srcId="{CCB2A110-5D69-664F-8A69-16DC674F7088}" destId="{64E0C0FD-104B-6942-B275-B5F2B21738C2}" srcOrd="2" destOrd="0" presId="urn:microsoft.com/office/officeart/2009/3/layout/StepUpProcess"/>
    <dgm:cxn modelId="{E7046334-9C8C-374E-9532-D441A5C9496A}" type="presParOf" srcId="{8C28132A-9462-F140-AD6D-D98445E51188}" destId="{4619F00C-52A6-6C47-9E14-507A4C6620E2}" srcOrd="9" destOrd="0" presId="urn:microsoft.com/office/officeart/2009/3/layout/StepUpProcess"/>
    <dgm:cxn modelId="{3379CE1F-8992-4C46-966C-62E3EA9E3A1D}" type="presParOf" srcId="{4619F00C-52A6-6C47-9E14-507A4C6620E2}" destId="{DFDD1EBE-6F80-744B-81D1-0E5808A163D6}" srcOrd="0" destOrd="0" presId="urn:microsoft.com/office/officeart/2009/3/layout/StepUpProcess"/>
    <dgm:cxn modelId="{E6B5F6D5-26BC-0A40-80A9-91CE6DFA812F}" type="presParOf" srcId="{8C28132A-9462-F140-AD6D-D98445E51188}" destId="{151F2BA7-D467-1A4E-BDD0-5090AB6C1BF7}" srcOrd="10" destOrd="0" presId="urn:microsoft.com/office/officeart/2009/3/layout/StepUpProcess"/>
    <dgm:cxn modelId="{EFBD7F76-0A7E-3D4F-8A86-CA874F9D57B5}" type="presParOf" srcId="{151F2BA7-D467-1A4E-BDD0-5090AB6C1BF7}" destId="{B22E9D47-A2F8-B141-BBD1-6295DF5F2BAA}" srcOrd="0" destOrd="0" presId="urn:microsoft.com/office/officeart/2009/3/layout/StepUpProcess"/>
    <dgm:cxn modelId="{A146ED23-BD3D-C745-9B9A-59C52A092A31}" type="presParOf" srcId="{151F2BA7-D467-1A4E-BDD0-5090AB6C1BF7}" destId="{A9D2E37C-08DE-2D43-9CF0-6C47F75DC80E}"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8A2047-AAEB-2A4D-B59A-784A7739E7D4}"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E13BFD4F-EF3C-0046-A86F-04CAFC437265}">
      <dgm:prSet phldrT="[Text]"/>
      <dgm:spPr/>
      <dgm:t>
        <a:bodyPr/>
        <a:lstStyle/>
        <a:p>
          <a:r>
            <a:rPr lang="en-US" dirty="0"/>
            <a:t>L1-Beginning TEAM Therapist</a:t>
          </a:r>
        </a:p>
      </dgm:t>
    </dgm:pt>
    <dgm:pt modelId="{5373E078-2FF5-F34D-B4E3-13648C7CED3E}" type="parTrans" cxnId="{7CCAB6E0-E615-6340-B39F-8C099F686FBB}">
      <dgm:prSet/>
      <dgm:spPr/>
      <dgm:t>
        <a:bodyPr/>
        <a:lstStyle/>
        <a:p>
          <a:endParaRPr lang="en-US"/>
        </a:p>
      </dgm:t>
    </dgm:pt>
    <dgm:pt modelId="{165A2B0A-43BC-BF4C-8278-82E12A112DBA}" type="sibTrans" cxnId="{7CCAB6E0-E615-6340-B39F-8C099F686FBB}">
      <dgm:prSet/>
      <dgm:spPr/>
      <dgm:t>
        <a:bodyPr/>
        <a:lstStyle/>
        <a:p>
          <a:endParaRPr lang="en-US"/>
        </a:p>
      </dgm:t>
    </dgm:pt>
    <dgm:pt modelId="{9F248C97-2559-C646-AD1A-65180EAA5EFB}">
      <dgm:prSet phldrT="[Text]"/>
      <dgm:spPr/>
      <dgm:t>
        <a:bodyPr/>
        <a:lstStyle/>
        <a:p>
          <a:r>
            <a:rPr lang="en-US" dirty="0"/>
            <a:t>L2- Intermediate TEAM Therapist</a:t>
          </a:r>
        </a:p>
      </dgm:t>
    </dgm:pt>
    <dgm:pt modelId="{273EA418-79C9-2245-8429-26F526D01517}" type="parTrans" cxnId="{462BCF02-42D4-A04E-8CDE-A6A0F300B0DF}">
      <dgm:prSet/>
      <dgm:spPr/>
      <dgm:t>
        <a:bodyPr/>
        <a:lstStyle/>
        <a:p>
          <a:endParaRPr lang="en-US"/>
        </a:p>
      </dgm:t>
    </dgm:pt>
    <dgm:pt modelId="{D78633CE-2E6F-024B-A952-2F8207263763}" type="sibTrans" cxnId="{462BCF02-42D4-A04E-8CDE-A6A0F300B0DF}">
      <dgm:prSet/>
      <dgm:spPr/>
      <dgm:t>
        <a:bodyPr/>
        <a:lstStyle/>
        <a:p>
          <a:endParaRPr lang="en-US"/>
        </a:p>
      </dgm:t>
    </dgm:pt>
    <dgm:pt modelId="{26D50388-C3CA-7049-B6A0-7FF6EC4C8163}">
      <dgm:prSet phldrT="[Text]"/>
      <dgm:spPr/>
      <dgm:t>
        <a:bodyPr/>
        <a:lstStyle/>
        <a:p>
          <a:r>
            <a:rPr lang="en-US" dirty="0"/>
            <a:t>L3 – Advanced TEAM Therapist</a:t>
          </a:r>
        </a:p>
      </dgm:t>
    </dgm:pt>
    <dgm:pt modelId="{8FB8DD0F-77CC-3242-BDDB-0F45FC76C68F}" type="parTrans" cxnId="{2F8288CF-B922-2447-84F9-E27E3D79A385}">
      <dgm:prSet/>
      <dgm:spPr/>
      <dgm:t>
        <a:bodyPr/>
        <a:lstStyle/>
        <a:p>
          <a:endParaRPr lang="en-US"/>
        </a:p>
      </dgm:t>
    </dgm:pt>
    <dgm:pt modelId="{BEEE769A-9F31-5D49-A042-A5B7DCD66469}" type="sibTrans" cxnId="{2F8288CF-B922-2447-84F9-E27E3D79A385}">
      <dgm:prSet/>
      <dgm:spPr/>
      <dgm:t>
        <a:bodyPr/>
        <a:lstStyle/>
        <a:p>
          <a:endParaRPr lang="en-US"/>
        </a:p>
      </dgm:t>
    </dgm:pt>
    <dgm:pt modelId="{B7078B0D-98D0-FF41-9C8A-3241836CFAE2}">
      <dgm:prSet phldrT="[Text]"/>
      <dgm:spPr/>
      <dgm:t>
        <a:bodyPr/>
        <a:lstStyle/>
        <a:p>
          <a:r>
            <a:rPr lang="en-US" dirty="0"/>
            <a:t>L4 – TEAM Trainer</a:t>
          </a:r>
        </a:p>
      </dgm:t>
    </dgm:pt>
    <dgm:pt modelId="{36252925-A6D9-B64A-B519-E7518727CF38}" type="parTrans" cxnId="{3FD59E05-93E8-4D43-8AFF-4AEB79E70F91}">
      <dgm:prSet/>
      <dgm:spPr/>
      <dgm:t>
        <a:bodyPr/>
        <a:lstStyle/>
        <a:p>
          <a:endParaRPr lang="en-US"/>
        </a:p>
      </dgm:t>
    </dgm:pt>
    <dgm:pt modelId="{1B16B06A-4F65-0144-9A8A-3381F771CA05}" type="sibTrans" cxnId="{3FD59E05-93E8-4D43-8AFF-4AEB79E70F91}">
      <dgm:prSet/>
      <dgm:spPr/>
      <dgm:t>
        <a:bodyPr/>
        <a:lstStyle/>
        <a:p>
          <a:endParaRPr lang="en-US"/>
        </a:p>
      </dgm:t>
    </dgm:pt>
    <dgm:pt modelId="{3D668F3B-383C-6349-96CC-7B0F7CA1C9C2}">
      <dgm:prSet phldrT="[Text]"/>
      <dgm:spPr/>
      <dgm:t>
        <a:bodyPr/>
        <a:lstStyle/>
        <a:p>
          <a:r>
            <a:rPr lang="en-US" dirty="0"/>
            <a:t>L5 – TEAM Master</a:t>
          </a:r>
        </a:p>
      </dgm:t>
    </dgm:pt>
    <dgm:pt modelId="{2A80A373-0E3D-4C4E-93CF-A0B4EAE0DC7B}" type="parTrans" cxnId="{1D783D6D-D7C4-B84F-AEC9-8E45CA01B35B}">
      <dgm:prSet/>
      <dgm:spPr/>
      <dgm:t>
        <a:bodyPr/>
        <a:lstStyle/>
        <a:p>
          <a:endParaRPr lang="en-US"/>
        </a:p>
      </dgm:t>
    </dgm:pt>
    <dgm:pt modelId="{6DA89589-7137-E44C-A29C-27DD072B320A}" type="sibTrans" cxnId="{1D783D6D-D7C4-B84F-AEC9-8E45CA01B35B}">
      <dgm:prSet/>
      <dgm:spPr/>
      <dgm:t>
        <a:bodyPr/>
        <a:lstStyle/>
        <a:p>
          <a:endParaRPr lang="en-US"/>
        </a:p>
      </dgm:t>
    </dgm:pt>
    <dgm:pt modelId="{66951954-0E14-B942-B950-4F1458A2D8A3}">
      <dgm:prSet phldrT="[Text]"/>
      <dgm:spPr/>
      <dgm:t>
        <a:bodyPr/>
        <a:lstStyle/>
        <a:p>
          <a:r>
            <a:rPr lang="en-US" dirty="0"/>
            <a:t>L0 - Novice</a:t>
          </a:r>
        </a:p>
      </dgm:t>
    </dgm:pt>
    <dgm:pt modelId="{6D4900A8-5695-C54C-92A1-06A8BADA3D37}" type="parTrans" cxnId="{A6A1A0EB-44BA-F147-9114-F1234A521640}">
      <dgm:prSet/>
      <dgm:spPr/>
      <dgm:t>
        <a:bodyPr/>
        <a:lstStyle/>
        <a:p>
          <a:endParaRPr lang="en-US"/>
        </a:p>
      </dgm:t>
    </dgm:pt>
    <dgm:pt modelId="{02632E76-A3A2-134E-AC15-E91A05BE71EB}" type="sibTrans" cxnId="{A6A1A0EB-44BA-F147-9114-F1234A521640}">
      <dgm:prSet/>
      <dgm:spPr/>
      <dgm:t>
        <a:bodyPr/>
        <a:lstStyle/>
        <a:p>
          <a:endParaRPr lang="en-US"/>
        </a:p>
      </dgm:t>
    </dgm:pt>
    <dgm:pt modelId="{8C28132A-9462-F140-AD6D-D98445E51188}" type="pres">
      <dgm:prSet presAssocID="{ED8A2047-AAEB-2A4D-B59A-784A7739E7D4}" presName="rootnode" presStyleCnt="0">
        <dgm:presLayoutVars>
          <dgm:chMax/>
          <dgm:chPref/>
          <dgm:dir/>
          <dgm:animLvl val="lvl"/>
        </dgm:presLayoutVars>
      </dgm:prSet>
      <dgm:spPr/>
    </dgm:pt>
    <dgm:pt modelId="{D56CF0CC-2846-DA4E-AB9A-4D94B7E32193}" type="pres">
      <dgm:prSet presAssocID="{66951954-0E14-B942-B950-4F1458A2D8A3}" presName="composite" presStyleCnt="0"/>
      <dgm:spPr/>
    </dgm:pt>
    <dgm:pt modelId="{B9422E91-C751-5647-BC29-D179C7C8703D}" type="pres">
      <dgm:prSet presAssocID="{66951954-0E14-B942-B950-4F1458A2D8A3}" presName="LShape" presStyleLbl="alignNode1" presStyleIdx="0" presStyleCnt="11"/>
      <dgm:spPr/>
    </dgm:pt>
    <dgm:pt modelId="{3D1B2D00-2479-5743-A83A-EFB1837CCB20}" type="pres">
      <dgm:prSet presAssocID="{66951954-0E14-B942-B950-4F1458A2D8A3}" presName="ParentText" presStyleLbl="revTx" presStyleIdx="0" presStyleCnt="6">
        <dgm:presLayoutVars>
          <dgm:chMax val="0"/>
          <dgm:chPref val="0"/>
          <dgm:bulletEnabled val="1"/>
        </dgm:presLayoutVars>
      </dgm:prSet>
      <dgm:spPr/>
    </dgm:pt>
    <dgm:pt modelId="{9CC9E196-4820-8A48-99DD-E93C67A98D3D}" type="pres">
      <dgm:prSet presAssocID="{66951954-0E14-B942-B950-4F1458A2D8A3}" presName="Triangle" presStyleLbl="alignNode1" presStyleIdx="1" presStyleCnt="11"/>
      <dgm:spPr/>
    </dgm:pt>
    <dgm:pt modelId="{4174D559-A20D-D84B-813D-5377021F5C6D}" type="pres">
      <dgm:prSet presAssocID="{02632E76-A3A2-134E-AC15-E91A05BE71EB}" presName="sibTrans" presStyleCnt="0"/>
      <dgm:spPr/>
    </dgm:pt>
    <dgm:pt modelId="{6194ACA0-A603-7244-BD06-22EFC9276E2E}" type="pres">
      <dgm:prSet presAssocID="{02632E76-A3A2-134E-AC15-E91A05BE71EB}" presName="space" presStyleCnt="0"/>
      <dgm:spPr/>
    </dgm:pt>
    <dgm:pt modelId="{5807424D-3650-6746-9BC0-243C23FAAF12}" type="pres">
      <dgm:prSet presAssocID="{E13BFD4F-EF3C-0046-A86F-04CAFC437265}" presName="composite" presStyleCnt="0"/>
      <dgm:spPr/>
    </dgm:pt>
    <dgm:pt modelId="{A4C6D886-2CF5-0B47-9FF2-C7D45E348106}" type="pres">
      <dgm:prSet presAssocID="{E13BFD4F-EF3C-0046-A86F-04CAFC437265}" presName="LShape" presStyleLbl="alignNode1" presStyleIdx="2" presStyleCnt="11"/>
      <dgm:spPr/>
    </dgm:pt>
    <dgm:pt modelId="{29218B43-E0BD-F642-92C7-BD8C3298C774}" type="pres">
      <dgm:prSet presAssocID="{E13BFD4F-EF3C-0046-A86F-04CAFC437265}" presName="ParentText" presStyleLbl="revTx" presStyleIdx="1" presStyleCnt="6">
        <dgm:presLayoutVars>
          <dgm:chMax val="0"/>
          <dgm:chPref val="0"/>
          <dgm:bulletEnabled val="1"/>
        </dgm:presLayoutVars>
      </dgm:prSet>
      <dgm:spPr/>
    </dgm:pt>
    <dgm:pt modelId="{E6C7C20E-1427-9746-A91C-87FBD60642FB}" type="pres">
      <dgm:prSet presAssocID="{E13BFD4F-EF3C-0046-A86F-04CAFC437265}" presName="Triangle" presStyleLbl="alignNode1" presStyleIdx="3" presStyleCnt="11"/>
      <dgm:spPr/>
    </dgm:pt>
    <dgm:pt modelId="{67C39334-D044-2B4A-A48E-0DA5B6406785}" type="pres">
      <dgm:prSet presAssocID="{165A2B0A-43BC-BF4C-8278-82E12A112DBA}" presName="sibTrans" presStyleCnt="0"/>
      <dgm:spPr/>
    </dgm:pt>
    <dgm:pt modelId="{01684E57-509A-374E-A377-F1BFAB2C317A}" type="pres">
      <dgm:prSet presAssocID="{165A2B0A-43BC-BF4C-8278-82E12A112DBA}" presName="space" presStyleCnt="0"/>
      <dgm:spPr/>
    </dgm:pt>
    <dgm:pt modelId="{673B5EAC-D57C-0A44-A633-DD1196A228BE}" type="pres">
      <dgm:prSet presAssocID="{9F248C97-2559-C646-AD1A-65180EAA5EFB}" presName="composite" presStyleCnt="0"/>
      <dgm:spPr/>
    </dgm:pt>
    <dgm:pt modelId="{78A6EDD8-9076-7848-8BA9-F46378EEFBD6}" type="pres">
      <dgm:prSet presAssocID="{9F248C97-2559-C646-AD1A-65180EAA5EFB}" presName="LShape" presStyleLbl="alignNode1" presStyleIdx="4" presStyleCnt="11"/>
      <dgm:spPr/>
    </dgm:pt>
    <dgm:pt modelId="{66BC611B-4CAA-BE43-BC96-D5EDCE7874C0}" type="pres">
      <dgm:prSet presAssocID="{9F248C97-2559-C646-AD1A-65180EAA5EFB}" presName="ParentText" presStyleLbl="revTx" presStyleIdx="2" presStyleCnt="6">
        <dgm:presLayoutVars>
          <dgm:chMax val="0"/>
          <dgm:chPref val="0"/>
          <dgm:bulletEnabled val="1"/>
        </dgm:presLayoutVars>
      </dgm:prSet>
      <dgm:spPr/>
    </dgm:pt>
    <dgm:pt modelId="{A4B65A37-99BE-9A49-8542-D1F874D1E152}" type="pres">
      <dgm:prSet presAssocID="{9F248C97-2559-C646-AD1A-65180EAA5EFB}" presName="Triangle" presStyleLbl="alignNode1" presStyleIdx="5" presStyleCnt="11"/>
      <dgm:spPr/>
    </dgm:pt>
    <dgm:pt modelId="{0E57C0B9-FE6B-1D4B-82C9-43510824D662}" type="pres">
      <dgm:prSet presAssocID="{D78633CE-2E6F-024B-A952-2F8207263763}" presName="sibTrans" presStyleCnt="0"/>
      <dgm:spPr/>
    </dgm:pt>
    <dgm:pt modelId="{839B2BBB-645D-8B44-B1C7-880A78D65B46}" type="pres">
      <dgm:prSet presAssocID="{D78633CE-2E6F-024B-A952-2F8207263763}" presName="space" presStyleCnt="0"/>
      <dgm:spPr/>
    </dgm:pt>
    <dgm:pt modelId="{7AE5CD0D-B69C-7845-851F-B1FF98FF3A27}" type="pres">
      <dgm:prSet presAssocID="{26D50388-C3CA-7049-B6A0-7FF6EC4C8163}" presName="composite" presStyleCnt="0"/>
      <dgm:spPr/>
    </dgm:pt>
    <dgm:pt modelId="{7786B86E-EA2F-C445-A7A7-B070738471D5}" type="pres">
      <dgm:prSet presAssocID="{26D50388-C3CA-7049-B6A0-7FF6EC4C8163}" presName="LShape" presStyleLbl="alignNode1" presStyleIdx="6" presStyleCnt="11"/>
      <dgm:spPr/>
    </dgm:pt>
    <dgm:pt modelId="{D4E971AB-23D4-ED44-BB3D-4F40D1535C79}" type="pres">
      <dgm:prSet presAssocID="{26D50388-C3CA-7049-B6A0-7FF6EC4C8163}" presName="ParentText" presStyleLbl="revTx" presStyleIdx="3" presStyleCnt="6">
        <dgm:presLayoutVars>
          <dgm:chMax val="0"/>
          <dgm:chPref val="0"/>
          <dgm:bulletEnabled val="1"/>
        </dgm:presLayoutVars>
      </dgm:prSet>
      <dgm:spPr/>
    </dgm:pt>
    <dgm:pt modelId="{542A4F71-BBB7-3949-A11E-F91F20182496}" type="pres">
      <dgm:prSet presAssocID="{26D50388-C3CA-7049-B6A0-7FF6EC4C8163}" presName="Triangle" presStyleLbl="alignNode1" presStyleIdx="7" presStyleCnt="11"/>
      <dgm:spPr/>
    </dgm:pt>
    <dgm:pt modelId="{9E5B5756-5D05-184A-9F4C-4D7953CC841C}" type="pres">
      <dgm:prSet presAssocID="{BEEE769A-9F31-5D49-A042-A5B7DCD66469}" presName="sibTrans" presStyleCnt="0"/>
      <dgm:spPr/>
    </dgm:pt>
    <dgm:pt modelId="{A83AEFFF-4A0D-4E4D-A989-B2CD0CCDB20F}" type="pres">
      <dgm:prSet presAssocID="{BEEE769A-9F31-5D49-A042-A5B7DCD66469}" presName="space" presStyleCnt="0"/>
      <dgm:spPr/>
    </dgm:pt>
    <dgm:pt modelId="{CCB2A110-5D69-664F-8A69-16DC674F7088}" type="pres">
      <dgm:prSet presAssocID="{B7078B0D-98D0-FF41-9C8A-3241836CFAE2}" presName="composite" presStyleCnt="0"/>
      <dgm:spPr/>
    </dgm:pt>
    <dgm:pt modelId="{B99DAB99-1BCD-5446-8CAD-5D57307D88D3}" type="pres">
      <dgm:prSet presAssocID="{B7078B0D-98D0-FF41-9C8A-3241836CFAE2}" presName="LShape" presStyleLbl="alignNode1" presStyleIdx="8" presStyleCnt="11"/>
      <dgm:spPr/>
    </dgm:pt>
    <dgm:pt modelId="{C48B4DFD-E92C-8A4C-85AA-7D9D6AC8C3D0}" type="pres">
      <dgm:prSet presAssocID="{B7078B0D-98D0-FF41-9C8A-3241836CFAE2}" presName="ParentText" presStyleLbl="revTx" presStyleIdx="4" presStyleCnt="6">
        <dgm:presLayoutVars>
          <dgm:chMax val="0"/>
          <dgm:chPref val="0"/>
          <dgm:bulletEnabled val="1"/>
        </dgm:presLayoutVars>
      </dgm:prSet>
      <dgm:spPr/>
    </dgm:pt>
    <dgm:pt modelId="{64E0C0FD-104B-6942-B275-B5F2B21738C2}" type="pres">
      <dgm:prSet presAssocID="{B7078B0D-98D0-FF41-9C8A-3241836CFAE2}" presName="Triangle" presStyleLbl="alignNode1" presStyleIdx="9" presStyleCnt="11"/>
      <dgm:spPr/>
    </dgm:pt>
    <dgm:pt modelId="{4619F00C-52A6-6C47-9E14-507A4C6620E2}" type="pres">
      <dgm:prSet presAssocID="{1B16B06A-4F65-0144-9A8A-3381F771CA05}" presName="sibTrans" presStyleCnt="0"/>
      <dgm:spPr/>
    </dgm:pt>
    <dgm:pt modelId="{DFDD1EBE-6F80-744B-81D1-0E5808A163D6}" type="pres">
      <dgm:prSet presAssocID="{1B16B06A-4F65-0144-9A8A-3381F771CA05}" presName="space" presStyleCnt="0"/>
      <dgm:spPr/>
    </dgm:pt>
    <dgm:pt modelId="{151F2BA7-D467-1A4E-BDD0-5090AB6C1BF7}" type="pres">
      <dgm:prSet presAssocID="{3D668F3B-383C-6349-96CC-7B0F7CA1C9C2}" presName="composite" presStyleCnt="0"/>
      <dgm:spPr/>
    </dgm:pt>
    <dgm:pt modelId="{B22E9D47-A2F8-B141-BBD1-6295DF5F2BAA}" type="pres">
      <dgm:prSet presAssocID="{3D668F3B-383C-6349-96CC-7B0F7CA1C9C2}" presName="LShape" presStyleLbl="alignNode1" presStyleIdx="10" presStyleCnt="11"/>
      <dgm:spPr/>
    </dgm:pt>
    <dgm:pt modelId="{A9D2E37C-08DE-2D43-9CF0-6C47F75DC80E}" type="pres">
      <dgm:prSet presAssocID="{3D668F3B-383C-6349-96CC-7B0F7CA1C9C2}" presName="ParentText" presStyleLbl="revTx" presStyleIdx="5" presStyleCnt="6">
        <dgm:presLayoutVars>
          <dgm:chMax val="0"/>
          <dgm:chPref val="0"/>
          <dgm:bulletEnabled val="1"/>
        </dgm:presLayoutVars>
      </dgm:prSet>
      <dgm:spPr/>
    </dgm:pt>
  </dgm:ptLst>
  <dgm:cxnLst>
    <dgm:cxn modelId="{462BCF02-42D4-A04E-8CDE-A6A0F300B0DF}" srcId="{ED8A2047-AAEB-2A4D-B59A-784A7739E7D4}" destId="{9F248C97-2559-C646-AD1A-65180EAA5EFB}" srcOrd="2" destOrd="0" parTransId="{273EA418-79C9-2245-8429-26F526D01517}" sibTransId="{D78633CE-2E6F-024B-A952-2F8207263763}"/>
    <dgm:cxn modelId="{3FD59E05-93E8-4D43-8AFF-4AEB79E70F91}" srcId="{ED8A2047-AAEB-2A4D-B59A-784A7739E7D4}" destId="{B7078B0D-98D0-FF41-9C8A-3241836CFAE2}" srcOrd="4" destOrd="0" parTransId="{36252925-A6D9-B64A-B519-E7518727CF38}" sibTransId="{1B16B06A-4F65-0144-9A8A-3381F771CA05}"/>
    <dgm:cxn modelId="{A831B930-0C8E-3947-AA21-3D4FE91B1CC3}" type="presOf" srcId="{3D668F3B-383C-6349-96CC-7B0F7CA1C9C2}" destId="{A9D2E37C-08DE-2D43-9CF0-6C47F75DC80E}" srcOrd="0" destOrd="0" presId="urn:microsoft.com/office/officeart/2009/3/layout/StepUpProcess"/>
    <dgm:cxn modelId="{8A41CE34-D1B6-624D-B532-37407ED09701}" type="presOf" srcId="{E13BFD4F-EF3C-0046-A86F-04CAFC437265}" destId="{29218B43-E0BD-F642-92C7-BD8C3298C774}" srcOrd="0" destOrd="0" presId="urn:microsoft.com/office/officeart/2009/3/layout/StepUpProcess"/>
    <dgm:cxn modelId="{DF8AAC37-C73E-3D4C-B415-BBC66B4E1EC1}" type="presOf" srcId="{B7078B0D-98D0-FF41-9C8A-3241836CFAE2}" destId="{C48B4DFD-E92C-8A4C-85AA-7D9D6AC8C3D0}" srcOrd="0" destOrd="0" presId="urn:microsoft.com/office/officeart/2009/3/layout/StepUpProcess"/>
    <dgm:cxn modelId="{1D783D6D-D7C4-B84F-AEC9-8E45CA01B35B}" srcId="{ED8A2047-AAEB-2A4D-B59A-784A7739E7D4}" destId="{3D668F3B-383C-6349-96CC-7B0F7CA1C9C2}" srcOrd="5" destOrd="0" parTransId="{2A80A373-0E3D-4C4E-93CF-A0B4EAE0DC7B}" sibTransId="{6DA89589-7137-E44C-A29C-27DD072B320A}"/>
    <dgm:cxn modelId="{FFE4C66D-620F-1B40-AD89-711E8047E28C}" type="presOf" srcId="{26D50388-C3CA-7049-B6A0-7FF6EC4C8163}" destId="{D4E971AB-23D4-ED44-BB3D-4F40D1535C79}" srcOrd="0" destOrd="0" presId="urn:microsoft.com/office/officeart/2009/3/layout/StepUpProcess"/>
    <dgm:cxn modelId="{85162B9F-71B3-D842-9738-58E0E72C7DEA}" type="presOf" srcId="{66951954-0E14-B942-B950-4F1458A2D8A3}" destId="{3D1B2D00-2479-5743-A83A-EFB1837CCB20}" srcOrd="0" destOrd="0" presId="urn:microsoft.com/office/officeart/2009/3/layout/StepUpProcess"/>
    <dgm:cxn modelId="{A3618FA2-54E6-7D46-A68E-F03060EB36B0}" type="presOf" srcId="{9F248C97-2559-C646-AD1A-65180EAA5EFB}" destId="{66BC611B-4CAA-BE43-BC96-D5EDCE7874C0}" srcOrd="0" destOrd="0" presId="urn:microsoft.com/office/officeart/2009/3/layout/StepUpProcess"/>
    <dgm:cxn modelId="{D6B42ACE-BBAE-E546-99F2-ACC3B59436AA}" type="presOf" srcId="{ED8A2047-AAEB-2A4D-B59A-784A7739E7D4}" destId="{8C28132A-9462-F140-AD6D-D98445E51188}" srcOrd="0" destOrd="0" presId="urn:microsoft.com/office/officeart/2009/3/layout/StepUpProcess"/>
    <dgm:cxn modelId="{2F8288CF-B922-2447-84F9-E27E3D79A385}" srcId="{ED8A2047-AAEB-2A4D-B59A-784A7739E7D4}" destId="{26D50388-C3CA-7049-B6A0-7FF6EC4C8163}" srcOrd="3" destOrd="0" parTransId="{8FB8DD0F-77CC-3242-BDDB-0F45FC76C68F}" sibTransId="{BEEE769A-9F31-5D49-A042-A5B7DCD66469}"/>
    <dgm:cxn modelId="{7CCAB6E0-E615-6340-B39F-8C099F686FBB}" srcId="{ED8A2047-AAEB-2A4D-B59A-784A7739E7D4}" destId="{E13BFD4F-EF3C-0046-A86F-04CAFC437265}" srcOrd="1" destOrd="0" parTransId="{5373E078-2FF5-F34D-B4E3-13648C7CED3E}" sibTransId="{165A2B0A-43BC-BF4C-8278-82E12A112DBA}"/>
    <dgm:cxn modelId="{A6A1A0EB-44BA-F147-9114-F1234A521640}" srcId="{ED8A2047-AAEB-2A4D-B59A-784A7739E7D4}" destId="{66951954-0E14-B942-B950-4F1458A2D8A3}" srcOrd="0" destOrd="0" parTransId="{6D4900A8-5695-C54C-92A1-06A8BADA3D37}" sibTransId="{02632E76-A3A2-134E-AC15-E91A05BE71EB}"/>
    <dgm:cxn modelId="{836049DF-89CD-CB4F-B68A-637336C341B2}" type="presParOf" srcId="{8C28132A-9462-F140-AD6D-D98445E51188}" destId="{D56CF0CC-2846-DA4E-AB9A-4D94B7E32193}" srcOrd="0" destOrd="0" presId="urn:microsoft.com/office/officeart/2009/3/layout/StepUpProcess"/>
    <dgm:cxn modelId="{CA4A9C71-6E35-1E43-B554-94F062481AC6}" type="presParOf" srcId="{D56CF0CC-2846-DA4E-AB9A-4D94B7E32193}" destId="{B9422E91-C751-5647-BC29-D179C7C8703D}" srcOrd="0" destOrd="0" presId="urn:microsoft.com/office/officeart/2009/3/layout/StepUpProcess"/>
    <dgm:cxn modelId="{B2CE8CB9-AE6E-F94D-A24B-D54CC7B1C53F}" type="presParOf" srcId="{D56CF0CC-2846-DA4E-AB9A-4D94B7E32193}" destId="{3D1B2D00-2479-5743-A83A-EFB1837CCB20}" srcOrd="1" destOrd="0" presId="urn:microsoft.com/office/officeart/2009/3/layout/StepUpProcess"/>
    <dgm:cxn modelId="{81F5EC76-59E2-D94C-B969-BFAB7F831136}" type="presParOf" srcId="{D56CF0CC-2846-DA4E-AB9A-4D94B7E32193}" destId="{9CC9E196-4820-8A48-99DD-E93C67A98D3D}" srcOrd="2" destOrd="0" presId="urn:microsoft.com/office/officeart/2009/3/layout/StepUpProcess"/>
    <dgm:cxn modelId="{799F51EF-B86A-1B4B-8115-FDD049FE7CE7}" type="presParOf" srcId="{8C28132A-9462-F140-AD6D-D98445E51188}" destId="{4174D559-A20D-D84B-813D-5377021F5C6D}" srcOrd="1" destOrd="0" presId="urn:microsoft.com/office/officeart/2009/3/layout/StepUpProcess"/>
    <dgm:cxn modelId="{F1A8F7D2-723B-B74D-B079-1A5C96231368}" type="presParOf" srcId="{4174D559-A20D-D84B-813D-5377021F5C6D}" destId="{6194ACA0-A603-7244-BD06-22EFC9276E2E}" srcOrd="0" destOrd="0" presId="urn:microsoft.com/office/officeart/2009/3/layout/StepUpProcess"/>
    <dgm:cxn modelId="{3C312C61-4E23-DC4A-8756-89F898389C55}" type="presParOf" srcId="{8C28132A-9462-F140-AD6D-D98445E51188}" destId="{5807424D-3650-6746-9BC0-243C23FAAF12}" srcOrd="2" destOrd="0" presId="urn:microsoft.com/office/officeart/2009/3/layout/StepUpProcess"/>
    <dgm:cxn modelId="{A1B4BC43-DC3E-604F-8767-00F2204836FC}" type="presParOf" srcId="{5807424D-3650-6746-9BC0-243C23FAAF12}" destId="{A4C6D886-2CF5-0B47-9FF2-C7D45E348106}" srcOrd="0" destOrd="0" presId="urn:microsoft.com/office/officeart/2009/3/layout/StepUpProcess"/>
    <dgm:cxn modelId="{6736A9C3-1909-394B-896E-D0A171889345}" type="presParOf" srcId="{5807424D-3650-6746-9BC0-243C23FAAF12}" destId="{29218B43-E0BD-F642-92C7-BD8C3298C774}" srcOrd="1" destOrd="0" presId="urn:microsoft.com/office/officeart/2009/3/layout/StepUpProcess"/>
    <dgm:cxn modelId="{992953CF-91D5-5244-AA16-1E3D725474F2}" type="presParOf" srcId="{5807424D-3650-6746-9BC0-243C23FAAF12}" destId="{E6C7C20E-1427-9746-A91C-87FBD60642FB}" srcOrd="2" destOrd="0" presId="urn:microsoft.com/office/officeart/2009/3/layout/StepUpProcess"/>
    <dgm:cxn modelId="{25F5B04D-3151-1043-8D7E-20C25D40A528}" type="presParOf" srcId="{8C28132A-9462-F140-AD6D-D98445E51188}" destId="{67C39334-D044-2B4A-A48E-0DA5B6406785}" srcOrd="3" destOrd="0" presId="urn:microsoft.com/office/officeart/2009/3/layout/StepUpProcess"/>
    <dgm:cxn modelId="{F22C1155-5516-AC4C-821C-C49163071F3D}" type="presParOf" srcId="{67C39334-D044-2B4A-A48E-0DA5B6406785}" destId="{01684E57-509A-374E-A377-F1BFAB2C317A}" srcOrd="0" destOrd="0" presId="urn:microsoft.com/office/officeart/2009/3/layout/StepUpProcess"/>
    <dgm:cxn modelId="{98D0FB71-02B4-1740-963C-4D2FAD370377}" type="presParOf" srcId="{8C28132A-9462-F140-AD6D-D98445E51188}" destId="{673B5EAC-D57C-0A44-A633-DD1196A228BE}" srcOrd="4" destOrd="0" presId="urn:microsoft.com/office/officeart/2009/3/layout/StepUpProcess"/>
    <dgm:cxn modelId="{D59EF260-ABCF-5543-A677-E23483D743BB}" type="presParOf" srcId="{673B5EAC-D57C-0A44-A633-DD1196A228BE}" destId="{78A6EDD8-9076-7848-8BA9-F46378EEFBD6}" srcOrd="0" destOrd="0" presId="urn:microsoft.com/office/officeart/2009/3/layout/StepUpProcess"/>
    <dgm:cxn modelId="{DBC57899-BE96-1640-B78B-0AFE086247EA}" type="presParOf" srcId="{673B5EAC-D57C-0A44-A633-DD1196A228BE}" destId="{66BC611B-4CAA-BE43-BC96-D5EDCE7874C0}" srcOrd="1" destOrd="0" presId="urn:microsoft.com/office/officeart/2009/3/layout/StepUpProcess"/>
    <dgm:cxn modelId="{32C08FC4-99AB-9546-9334-33397F819A41}" type="presParOf" srcId="{673B5EAC-D57C-0A44-A633-DD1196A228BE}" destId="{A4B65A37-99BE-9A49-8542-D1F874D1E152}" srcOrd="2" destOrd="0" presId="urn:microsoft.com/office/officeart/2009/3/layout/StepUpProcess"/>
    <dgm:cxn modelId="{570C9599-939C-7A40-9D6A-4FCCC79EAA2A}" type="presParOf" srcId="{8C28132A-9462-F140-AD6D-D98445E51188}" destId="{0E57C0B9-FE6B-1D4B-82C9-43510824D662}" srcOrd="5" destOrd="0" presId="urn:microsoft.com/office/officeart/2009/3/layout/StepUpProcess"/>
    <dgm:cxn modelId="{F915675C-258C-2247-B4CD-C3A9AA5A83AA}" type="presParOf" srcId="{0E57C0B9-FE6B-1D4B-82C9-43510824D662}" destId="{839B2BBB-645D-8B44-B1C7-880A78D65B46}" srcOrd="0" destOrd="0" presId="urn:microsoft.com/office/officeart/2009/3/layout/StepUpProcess"/>
    <dgm:cxn modelId="{39AEDA3A-10DB-DF41-9FE5-D7781CE55420}" type="presParOf" srcId="{8C28132A-9462-F140-AD6D-D98445E51188}" destId="{7AE5CD0D-B69C-7845-851F-B1FF98FF3A27}" srcOrd="6" destOrd="0" presId="urn:microsoft.com/office/officeart/2009/3/layout/StepUpProcess"/>
    <dgm:cxn modelId="{1EEEF16F-D345-744A-9D40-954A2E662C33}" type="presParOf" srcId="{7AE5CD0D-B69C-7845-851F-B1FF98FF3A27}" destId="{7786B86E-EA2F-C445-A7A7-B070738471D5}" srcOrd="0" destOrd="0" presId="urn:microsoft.com/office/officeart/2009/3/layout/StepUpProcess"/>
    <dgm:cxn modelId="{1A1198DE-C8FF-B345-832C-701013A11871}" type="presParOf" srcId="{7AE5CD0D-B69C-7845-851F-B1FF98FF3A27}" destId="{D4E971AB-23D4-ED44-BB3D-4F40D1535C79}" srcOrd="1" destOrd="0" presId="urn:microsoft.com/office/officeart/2009/3/layout/StepUpProcess"/>
    <dgm:cxn modelId="{086920DB-CF85-EF46-B8F8-DAE3922DF5E8}" type="presParOf" srcId="{7AE5CD0D-B69C-7845-851F-B1FF98FF3A27}" destId="{542A4F71-BBB7-3949-A11E-F91F20182496}" srcOrd="2" destOrd="0" presId="urn:microsoft.com/office/officeart/2009/3/layout/StepUpProcess"/>
    <dgm:cxn modelId="{BF842E3A-D2A9-954A-BD75-CA521DD0027C}" type="presParOf" srcId="{8C28132A-9462-F140-AD6D-D98445E51188}" destId="{9E5B5756-5D05-184A-9F4C-4D7953CC841C}" srcOrd="7" destOrd="0" presId="urn:microsoft.com/office/officeart/2009/3/layout/StepUpProcess"/>
    <dgm:cxn modelId="{F697242A-53B6-A14C-81FC-D15AE690D345}" type="presParOf" srcId="{9E5B5756-5D05-184A-9F4C-4D7953CC841C}" destId="{A83AEFFF-4A0D-4E4D-A989-B2CD0CCDB20F}" srcOrd="0" destOrd="0" presId="urn:microsoft.com/office/officeart/2009/3/layout/StepUpProcess"/>
    <dgm:cxn modelId="{F4A94321-F881-8D4E-A91D-43DF25A2AE58}" type="presParOf" srcId="{8C28132A-9462-F140-AD6D-D98445E51188}" destId="{CCB2A110-5D69-664F-8A69-16DC674F7088}" srcOrd="8" destOrd="0" presId="urn:microsoft.com/office/officeart/2009/3/layout/StepUpProcess"/>
    <dgm:cxn modelId="{585AC743-5FEF-6F45-8550-C9C35CB67F0B}" type="presParOf" srcId="{CCB2A110-5D69-664F-8A69-16DC674F7088}" destId="{B99DAB99-1BCD-5446-8CAD-5D57307D88D3}" srcOrd="0" destOrd="0" presId="urn:microsoft.com/office/officeart/2009/3/layout/StepUpProcess"/>
    <dgm:cxn modelId="{67801E99-A87B-B34F-9DA5-A4335B5278F4}" type="presParOf" srcId="{CCB2A110-5D69-664F-8A69-16DC674F7088}" destId="{C48B4DFD-E92C-8A4C-85AA-7D9D6AC8C3D0}" srcOrd="1" destOrd="0" presId="urn:microsoft.com/office/officeart/2009/3/layout/StepUpProcess"/>
    <dgm:cxn modelId="{04113C2C-1D3D-E847-9724-D52E52CECD48}" type="presParOf" srcId="{CCB2A110-5D69-664F-8A69-16DC674F7088}" destId="{64E0C0FD-104B-6942-B275-B5F2B21738C2}" srcOrd="2" destOrd="0" presId="urn:microsoft.com/office/officeart/2009/3/layout/StepUpProcess"/>
    <dgm:cxn modelId="{E7046334-9C8C-374E-9532-D441A5C9496A}" type="presParOf" srcId="{8C28132A-9462-F140-AD6D-D98445E51188}" destId="{4619F00C-52A6-6C47-9E14-507A4C6620E2}" srcOrd="9" destOrd="0" presId="urn:microsoft.com/office/officeart/2009/3/layout/StepUpProcess"/>
    <dgm:cxn modelId="{3379CE1F-8992-4C46-966C-62E3EA9E3A1D}" type="presParOf" srcId="{4619F00C-52A6-6C47-9E14-507A4C6620E2}" destId="{DFDD1EBE-6F80-744B-81D1-0E5808A163D6}" srcOrd="0" destOrd="0" presId="urn:microsoft.com/office/officeart/2009/3/layout/StepUpProcess"/>
    <dgm:cxn modelId="{E6B5F6D5-26BC-0A40-80A9-91CE6DFA812F}" type="presParOf" srcId="{8C28132A-9462-F140-AD6D-D98445E51188}" destId="{151F2BA7-D467-1A4E-BDD0-5090AB6C1BF7}" srcOrd="10" destOrd="0" presId="urn:microsoft.com/office/officeart/2009/3/layout/StepUpProcess"/>
    <dgm:cxn modelId="{EFBD7F76-0A7E-3D4F-8A86-CA874F9D57B5}" type="presParOf" srcId="{151F2BA7-D467-1A4E-BDD0-5090AB6C1BF7}" destId="{B22E9D47-A2F8-B141-BBD1-6295DF5F2BAA}" srcOrd="0" destOrd="0" presId="urn:microsoft.com/office/officeart/2009/3/layout/StepUpProcess"/>
    <dgm:cxn modelId="{A146ED23-BD3D-C745-9B9A-59C52A092A31}" type="presParOf" srcId="{151F2BA7-D467-1A4E-BDD0-5090AB6C1BF7}" destId="{A9D2E37C-08DE-2D43-9CF0-6C47F75DC80E}"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8A2047-AAEB-2A4D-B59A-784A7739E7D4}"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E13BFD4F-EF3C-0046-A86F-04CAFC437265}">
      <dgm:prSet phldrT="[Text]"/>
      <dgm:spPr/>
      <dgm:t>
        <a:bodyPr/>
        <a:lstStyle/>
        <a:p>
          <a:r>
            <a:rPr lang="en-US" dirty="0"/>
            <a:t>L1-Beginning TEAM Therapist</a:t>
          </a:r>
        </a:p>
      </dgm:t>
    </dgm:pt>
    <dgm:pt modelId="{5373E078-2FF5-F34D-B4E3-13648C7CED3E}" type="parTrans" cxnId="{7CCAB6E0-E615-6340-B39F-8C099F686FBB}">
      <dgm:prSet/>
      <dgm:spPr/>
      <dgm:t>
        <a:bodyPr/>
        <a:lstStyle/>
        <a:p>
          <a:endParaRPr lang="en-US"/>
        </a:p>
      </dgm:t>
    </dgm:pt>
    <dgm:pt modelId="{165A2B0A-43BC-BF4C-8278-82E12A112DBA}" type="sibTrans" cxnId="{7CCAB6E0-E615-6340-B39F-8C099F686FBB}">
      <dgm:prSet/>
      <dgm:spPr/>
      <dgm:t>
        <a:bodyPr/>
        <a:lstStyle/>
        <a:p>
          <a:endParaRPr lang="en-US"/>
        </a:p>
      </dgm:t>
    </dgm:pt>
    <dgm:pt modelId="{9F248C97-2559-C646-AD1A-65180EAA5EFB}">
      <dgm:prSet phldrT="[Text]"/>
      <dgm:spPr/>
      <dgm:t>
        <a:bodyPr/>
        <a:lstStyle/>
        <a:p>
          <a:r>
            <a:rPr lang="en-US" dirty="0"/>
            <a:t>L2- Intermediate TEAM Therapist</a:t>
          </a:r>
        </a:p>
      </dgm:t>
    </dgm:pt>
    <dgm:pt modelId="{273EA418-79C9-2245-8429-26F526D01517}" type="parTrans" cxnId="{462BCF02-42D4-A04E-8CDE-A6A0F300B0DF}">
      <dgm:prSet/>
      <dgm:spPr/>
      <dgm:t>
        <a:bodyPr/>
        <a:lstStyle/>
        <a:p>
          <a:endParaRPr lang="en-US"/>
        </a:p>
      </dgm:t>
    </dgm:pt>
    <dgm:pt modelId="{D78633CE-2E6F-024B-A952-2F8207263763}" type="sibTrans" cxnId="{462BCF02-42D4-A04E-8CDE-A6A0F300B0DF}">
      <dgm:prSet/>
      <dgm:spPr/>
      <dgm:t>
        <a:bodyPr/>
        <a:lstStyle/>
        <a:p>
          <a:endParaRPr lang="en-US"/>
        </a:p>
      </dgm:t>
    </dgm:pt>
    <dgm:pt modelId="{26D50388-C3CA-7049-B6A0-7FF6EC4C8163}">
      <dgm:prSet phldrT="[Text]"/>
      <dgm:spPr/>
      <dgm:t>
        <a:bodyPr/>
        <a:lstStyle/>
        <a:p>
          <a:r>
            <a:rPr lang="en-US" dirty="0"/>
            <a:t>L3 – Advanced TEAM Therapist</a:t>
          </a:r>
        </a:p>
      </dgm:t>
    </dgm:pt>
    <dgm:pt modelId="{8FB8DD0F-77CC-3242-BDDB-0F45FC76C68F}" type="parTrans" cxnId="{2F8288CF-B922-2447-84F9-E27E3D79A385}">
      <dgm:prSet/>
      <dgm:spPr/>
      <dgm:t>
        <a:bodyPr/>
        <a:lstStyle/>
        <a:p>
          <a:endParaRPr lang="en-US"/>
        </a:p>
      </dgm:t>
    </dgm:pt>
    <dgm:pt modelId="{BEEE769A-9F31-5D49-A042-A5B7DCD66469}" type="sibTrans" cxnId="{2F8288CF-B922-2447-84F9-E27E3D79A385}">
      <dgm:prSet/>
      <dgm:spPr/>
      <dgm:t>
        <a:bodyPr/>
        <a:lstStyle/>
        <a:p>
          <a:endParaRPr lang="en-US"/>
        </a:p>
      </dgm:t>
    </dgm:pt>
    <dgm:pt modelId="{B7078B0D-98D0-FF41-9C8A-3241836CFAE2}">
      <dgm:prSet phldrT="[Text]"/>
      <dgm:spPr/>
      <dgm:t>
        <a:bodyPr/>
        <a:lstStyle/>
        <a:p>
          <a:r>
            <a:rPr lang="en-US" dirty="0"/>
            <a:t>L4 – TEAM Trainer</a:t>
          </a:r>
        </a:p>
      </dgm:t>
    </dgm:pt>
    <dgm:pt modelId="{36252925-A6D9-B64A-B519-E7518727CF38}" type="parTrans" cxnId="{3FD59E05-93E8-4D43-8AFF-4AEB79E70F91}">
      <dgm:prSet/>
      <dgm:spPr/>
      <dgm:t>
        <a:bodyPr/>
        <a:lstStyle/>
        <a:p>
          <a:endParaRPr lang="en-US"/>
        </a:p>
      </dgm:t>
    </dgm:pt>
    <dgm:pt modelId="{1B16B06A-4F65-0144-9A8A-3381F771CA05}" type="sibTrans" cxnId="{3FD59E05-93E8-4D43-8AFF-4AEB79E70F91}">
      <dgm:prSet/>
      <dgm:spPr/>
      <dgm:t>
        <a:bodyPr/>
        <a:lstStyle/>
        <a:p>
          <a:endParaRPr lang="en-US"/>
        </a:p>
      </dgm:t>
    </dgm:pt>
    <dgm:pt modelId="{3D668F3B-383C-6349-96CC-7B0F7CA1C9C2}">
      <dgm:prSet phldrT="[Text]"/>
      <dgm:spPr/>
      <dgm:t>
        <a:bodyPr/>
        <a:lstStyle/>
        <a:p>
          <a:r>
            <a:rPr lang="en-US" dirty="0"/>
            <a:t>L5 – TEAM Master</a:t>
          </a:r>
        </a:p>
      </dgm:t>
    </dgm:pt>
    <dgm:pt modelId="{2A80A373-0E3D-4C4E-93CF-A0B4EAE0DC7B}" type="parTrans" cxnId="{1D783D6D-D7C4-B84F-AEC9-8E45CA01B35B}">
      <dgm:prSet/>
      <dgm:spPr/>
      <dgm:t>
        <a:bodyPr/>
        <a:lstStyle/>
        <a:p>
          <a:endParaRPr lang="en-US"/>
        </a:p>
      </dgm:t>
    </dgm:pt>
    <dgm:pt modelId="{6DA89589-7137-E44C-A29C-27DD072B320A}" type="sibTrans" cxnId="{1D783D6D-D7C4-B84F-AEC9-8E45CA01B35B}">
      <dgm:prSet/>
      <dgm:spPr/>
      <dgm:t>
        <a:bodyPr/>
        <a:lstStyle/>
        <a:p>
          <a:endParaRPr lang="en-US"/>
        </a:p>
      </dgm:t>
    </dgm:pt>
    <dgm:pt modelId="{66951954-0E14-B942-B950-4F1458A2D8A3}">
      <dgm:prSet phldrT="[Text]"/>
      <dgm:spPr/>
      <dgm:t>
        <a:bodyPr/>
        <a:lstStyle/>
        <a:p>
          <a:r>
            <a:rPr lang="en-US" dirty="0"/>
            <a:t>L0 - Novice</a:t>
          </a:r>
        </a:p>
      </dgm:t>
    </dgm:pt>
    <dgm:pt modelId="{6D4900A8-5695-C54C-92A1-06A8BADA3D37}" type="parTrans" cxnId="{A6A1A0EB-44BA-F147-9114-F1234A521640}">
      <dgm:prSet/>
      <dgm:spPr/>
      <dgm:t>
        <a:bodyPr/>
        <a:lstStyle/>
        <a:p>
          <a:endParaRPr lang="en-US"/>
        </a:p>
      </dgm:t>
    </dgm:pt>
    <dgm:pt modelId="{02632E76-A3A2-134E-AC15-E91A05BE71EB}" type="sibTrans" cxnId="{A6A1A0EB-44BA-F147-9114-F1234A521640}">
      <dgm:prSet/>
      <dgm:spPr/>
      <dgm:t>
        <a:bodyPr/>
        <a:lstStyle/>
        <a:p>
          <a:endParaRPr lang="en-US"/>
        </a:p>
      </dgm:t>
    </dgm:pt>
    <dgm:pt modelId="{8C28132A-9462-F140-AD6D-D98445E51188}" type="pres">
      <dgm:prSet presAssocID="{ED8A2047-AAEB-2A4D-B59A-784A7739E7D4}" presName="rootnode" presStyleCnt="0">
        <dgm:presLayoutVars>
          <dgm:chMax/>
          <dgm:chPref/>
          <dgm:dir/>
          <dgm:animLvl val="lvl"/>
        </dgm:presLayoutVars>
      </dgm:prSet>
      <dgm:spPr/>
    </dgm:pt>
    <dgm:pt modelId="{D56CF0CC-2846-DA4E-AB9A-4D94B7E32193}" type="pres">
      <dgm:prSet presAssocID="{66951954-0E14-B942-B950-4F1458A2D8A3}" presName="composite" presStyleCnt="0"/>
      <dgm:spPr/>
    </dgm:pt>
    <dgm:pt modelId="{B9422E91-C751-5647-BC29-D179C7C8703D}" type="pres">
      <dgm:prSet presAssocID="{66951954-0E14-B942-B950-4F1458A2D8A3}" presName="LShape" presStyleLbl="alignNode1" presStyleIdx="0" presStyleCnt="11"/>
      <dgm:spPr/>
    </dgm:pt>
    <dgm:pt modelId="{3D1B2D00-2479-5743-A83A-EFB1837CCB20}" type="pres">
      <dgm:prSet presAssocID="{66951954-0E14-B942-B950-4F1458A2D8A3}" presName="ParentText" presStyleLbl="revTx" presStyleIdx="0" presStyleCnt="6">
        <dgm:presLayoutVars>
          <dgm:chMax val="0"/>
          <dgm:chPref val="0"/>
          <dgm:bulletEnabled val="1"/>
        </dgm:presLayoutVars>
      </dgm:prSet>
      <dgm:spPr/>
    </dgm:pt>
    <dgm:pt modelId="{9CC9E196-4820-8A48-99DD-E93C67A98D3D}" type="pres">
      <dgm:prSet presAssocID="{66951954-0E14-B942-B950-4F1458A2D8A3}" presName="Triangle" presStyleLbl="alignNode1" presStyleIdx="1" presStyleCnt="11"/>
      <dgm:spPr/>
    </dgm:pt>
    <dgm:pt modelId="{4174D559-A20D-D84B-813D-5377021F5C6D}" type="pres">
      <dgm:prSet presAssocID="{02632E76-A3A2-134E-AC15-E91A05BE71EB}" presName="sibTrans" presStyleCnt="0"/>
      <dgm:spPr/>
    </dgm:pt>
    <dgm:pt modelId="{6194ACA0-A603-7244-BD06-22EFC9276E2E}" type="pres">
      <dgm:prSet presAssocID="{02632E76-A3A2-134E-AC15-E91A05BE71EB}" presName="space" presStyleCnt="0"/>
      <dgm:spPr/>
    </dgm:pt>
    <dgm:pt modelId="{5807424D-3650-6746-9BC0-243C23FAAF12}" type="pres">
      <dgm:prSet presAssocID="{E13BFD4F-EF3C-0046-A86F-04CAFC437265}" presName="composite" presStyleCnt="0"/>
      <dgm:spPr/>
    </dgm:pt>
    <dgm:pt modelId="{A4C6D886-2CF5-0B47-9FF2-C7D45E348106}" type="pres">
      <dgm:prSet presAssocID="{E13BFD4F-EF3C-0046-A86F-04CAFC437265}" presName="LShape" presStyleLbl="alignNode1" presStyleIdx="2" presStyleCnt="11"/>
      <dgm:spPr/>
    </dgm:pt>
    <dgm:pt modelId="{29218B43-E0BD-F642-92C7-BD8C3298C774}" type="pres">
      <dgm:prSet presAssocID="{E13BFD4F-EF3C-0046-A86F-04CAFC437265}" presName="ParentText" presStyleLbl="revTx" presStyleIdx="1" presStyleCnt="6">
        <dgm:presLayoutVars>
          <dgm:chMax val="0"/>
          <dgm:chPref val="0"/>
          <dgm:bulletEnabled val="1"/>
        </dgm:presLayoutVars>
      </dgm:prSet>
      <dgm:spPr/>
    </dgm:pt>
    <dgm:pt modelId="{E6C7C20E-1427-9746-A91C-87FBD60642FB}" type="pres">
      <dgm:prSet presAssocID="{E13BFD4F-EF3C-0046-A86F-04CAFC437265}" presName="Triangle" presStyleLbl="alignNode1" presStyleIdx="3" presStyleCnt="11"/>
      <dgm:spPr/>
    </dgm:pt>
    <dgm:pt modelId="{67C39334-D044-2B4A-A48E-0DA5B6406785}" type="pres">
      <dgm:prSet presAssocID="{165A2B0A-43BC-BF4C-8278-82E12A112DBA}" presName="sibTrans" presStyleCnt="0"/>
      <dgm:spPr/>
    </dgm:pt>
    <dgm:pt modelId="{01684E57-509A-374E-A377-F1BFAB2C317A}" type="pres">
      <dgm:prSet presAssocID="{165A2B0A-43BC-BF4C-8278-82E12A112DBA}" presName="space" presStyleCnt="0"/>
      <dgm:spPr/>
    </dgm:pt>
    <dgm:pt modelId="{673B5EAC-D57C-0A44-A633-DD1196A228BE}" type="pres">
      <dgm:prSet presAssocID="{9F248C97-2559-C646-AD1A-65180EAA5EFB}" presName="composite" presStyleCnt="0"/>
      <dgm:spPr/>
    </dgm:pt>
    <dgm:pt modelId="{78A6EDD8-9076-7848-8BA9-F46378EEFBD6}" type="pres">
      <dgm:prSet presAssocID="{9F248C97-2559-C646-AD1A-65180EAA5EFB}" presName="LShape" presStyleLbl="alignNode1" presStyleIdx="4" presStyleCnt="11"/>
      <dgm:spPr/>
    </dgm:pt>
    <dgm:pt modelId="{66BC611B-4CAA-BE43-BC96-D5EDCE7874C0}" type="pres">
      <dgm:prSet presAssocID="{9F248C97-2559-C646-AD1A-65180EAA5EFB}" presName="ParentText" presStyleLbl="revTx" presStyleIdx="2" presStyleCnt="6">
        <dgm:presLayoutVars>
          <dgm:chMax val="0"/>
          <dgm:chPref val="0"/>
          <dgm:bulletEnabled val="1"/>
        </dgm:presLayoutVars>
      </dgm:prSet>
      <dgm:spPr/>
    </dgm:pt>
    <dgm:pt modelId="{A4B65A37-99BE-9A49-8542-D1F874D1E152}" type="pres">
      <dgm:prSet presAssocID="{9F248C97-2559-C646-AD1A-65180EAA5EFB}" presName="Triangle" presStyleLbl="alignNode1" presStyleIdx="5" presStyleCnt="11"/>
      <dgm:spPr/>
    </dgm:pt>
    <dgm:pt modelId="{0E57C0B9-FE6B-1D4B-82C9-43510824D662}" type="pres">
      <dgm:prSet presAssocID="{D78633CE-2E6F-024B-A952-2F8207263763}" presName="sibTrans" presStyleCnt="0"/>
      <dgm:spPr/>
    </dgm:pt>
    <dgm:pt modelId="{839B2BBB-645D-8B44-B1C7-880A78D65B46}" type="pres">
      <dgm:prSet presAssocID="{D78633CE-2E6F-024B-A952-2F8207263763}" presName="space" presStyleCnt="0"/>
      <dgm:spPr/>
    </dgm:pt>
    <dgm:pt modelId="{7AE5CD0D-B69C-7845-851F-B1FF98FF3A27}" type="pres">
      <dgm:prSet presAssocID="{26D50388-C3CA-7049-B6A0-7FF6EC4C8163}" presName="composite" presStyleCnt="0"/>
      <dgm:spPr/>
    </dgm:pt>
    <dgm:pt modelId="{7786B86E-EA2F-C445-A7A7-B070738471D5}" type="pres">
      <dgm:prSet presAssocID="{26D50388-C3CA-7049-B6A0-7FF6EC4C8163}" presName="LShape" presStyleLbl="alignNode1" presStyleIdx="6" presStyleCnt="11"/>
      <dgm:spPr/>
    </dgm:pt>
    <dgm:pt modelId="{D4E971AB-23D4-ED44-BB3D-4F40D1535C79}" type="pres">
      <dgm:prSet presAssocID="{26D50388-C3CA-7049-B6A0-7FF6EC4C8163}" presName="ParentText" presStyleLbl="revTx" presStyleIdx="3" presStyleCnt="6">
        <dgm:presLayoutVars>
          <dgm:chMax val="0"/>
          <dgm:chPref val="0"/>
          <dgm:bulletEnabled val="1"/>
        </dgm:presLayoutVars>
      </dgm:prSet>
      <dgm:spPr/>
    </dgm:pt>
    <dgm:pt modelId="{542A4F71-BBB7-3949-A11E-F91F20182496}" type="pres">
      <dgm:prSet presAssocID="{26D50388-C3CA-7049-B6A0-7FF6EC4C8163}" presName="Triangle" presStyleLbl="alignNode1" presStyleIdx="7" presStyleCnt="11"/>
      <dgm:spPr/>
    </dgm:pt>
    <dgm:pt modelId="{9E5B5756-5D05-184A-9F4C-4D7953CC841C}" type="pres">
      <dgm:prSet presAssocID="{BEEE769A-9F31-5D49-A042-A5B7DCD66469}" presName="sibTrans" presStyleCnt="0"/>
      <dgm:spPr/>
    </dgm:pt>
    <dgm:pt modelId="{A83AEFFF-4A0D-4E4D-A989-B2CD0CCDB20F}" type="pres">
      <dgm:prSet presAssocID="{BEEE769A-9F31-5D49-A042-A5B7DCD66469}" presName="space" presStyleCnt="0"/>
      <dgm:spPr/>
    </dgm:pt>
    <dgm:pt modelId="{CCB2A110-5D69-664F-8A69-16DC674F7088}" type="pres">
      <dgm:prSet presAssocID="{B7078B0D-98D0-FF41-9C8A-3241836CFAE2}" presName="composite" presStyleCnt="0"/>
      <dgm:spPr/>
    </dgm:pt>
    <dgm:pt modelId="{B99DAB99-1BCD-5446-8CAD-5D57307D88D3}" type="pres">
      <dgm:prSet presAssocID="{B7078B0D-98D0-FF41-9C8A-3241836CFAE2}" presName="LShape" presStyleLbl="alignNode1" presStyleIdx="8" presStyleCnt="11"/>
      <dgm:spPr/>
    </dgm:pt>
    <dgm:pt modelId="{C48B4DFD-E92C-8A4C-85AA-7D9D6AC8C3D0}" type="pres">
      <dgm:prSet presAssocID="{B7078B0D-98D0-FF41-9C8A-3241836CFAE2}" presName="ParentText" presStyleLbl="revTx" presStyleIdx="4" presStyleCnt="6">
        <dgm:presLayoutVars>
          <dgm:chMax val="0"/>
          <dgm:chPref val="0"/>
          <dgm:bulletEnabled val="1"/>
        </dgm:presLayoutVars>
      </dgm:prSet>
      <dgm:spPr/>
    </dgm:pt>
    <dgm:pt modelId="{64E0C0FD-104B-6942-B275-B5F2B21738C2}" type="pres">
      <dgm:prSet presAssocID="{B7078B0D-98D0-FF41-9C8A-3241836CFAE2}" presName="Triangle" presStyleLbl="alignNode1" presStyleIdx="9" presStyleCnt="11"/>
      <dgm:spPr/>
    </dgm:pt>
    <dgm:pt modelId="{4619F00C-52A6-6C47-9E14-507A4C6620E2}" type="pres">
      <dgm:prSet presAssocID="{1B16B06A-4F65-0144-9A8A-3381F771CA05}" presName="sibTrans" presStyleCnt="0"/>
      <dgm:spPr/>
    </dgm:pt>
    <dgm:pt modelId="{DFDD1EBE-6F80-744B-81D1-0E5808A163D6}" type="pres">
      <dgm:prSet presAssocID="{1B16B06A-4F65-0144-9A8A-3381F771CA05}" presName="space" presStyleCnt="0"/>
      <dgm:spPr/>
    </dgm:pt>
    <dgm:pt modelId="{151F2BA7-D467-1A4E-BDD0-5090AB6C1BF7}" type="pres">
      <dgm:prSet presAssocID="{3D668F3B-383C-6349-96CC-7B0F7CA1C9C2}" presName="composite" presStyleCnt="0"/>
      <dgm:spPr/>
    </dgm:pt>
    <dgm:pt modelId="{B22E9D47-A2F8-B141-BBD1-6295DF5F2BAA}" type="pres">
      <dgm:prSet presAssocID="{3D668F3B-383C-6349-96CC-7B0F7CA1C9C2}" presName="LShape" presStyleLbl="alignNode1" presStyleIdx="10" presStyleCnt="11"/>
      <dgm:spPr/>
    </dgm:pt>
    <dgm:pt modelId="{A9D2E37C-08DE-2D43-9CF0-6C47F75DC80E}" type="pres">
      <dgm:prSet presAssocID="{3D668F3B-383C-6349-96CC-7B0F7CA1C9C2}" presName="ParentText" presStyleLbl="revTx" presStyleIdx="5" presStyleCnt="6">
        <dgm:presLayoutVars>
          <dgm:chMax val="0"/>
          <dgm:chPref val="0"/>
          <dgm:bulletEnabled val="1"/>
        </dgm:presLayoutVars>
      </dgm:prSet>
      <dgm:spPr/>
    </dgm:pt>
  </dgm:ptLst>
  <dgm:cxnLst>
    <dgm:cxn modelId="{462BCF02-42D4-A04E-8CDE-A6A0F300B0DF}" srcId="{ED8A2047-AAEB-2A4D-B59A-784A7739E7D4}" destId="{9F248C97-2559-C646-AD1A-65180EAA5EFB}" srcOrd="2" destOrd="0" parTransId="{273EA418-79C9-2245-8429-26F526D01517}" sibTransId="{D78633CE-2E6F-024B-A952-2F8207263763}"/>
    <dgm:cxn modelId="{3FD59E05-93E8-4D43-8AFF-4AEB79E70F91}" srcId="{ED8A2047-AAEB-2A4D-B59A-784A7739E7D4}" destId="{B7078B0D-98D0-FF41-9C8A-3241836CFAE2}" srcOrd="4" destOrd="0" parTransId="{36252925-A6D9-B64A-B519-E7518727CF38}" sibTransId="{1B16B06A-4F65-0144-9A8A-3381F771CA05}"/>
    <dgm:cxn modelId="{A831B930-0C8E-3947-AA21-3D4FE91B1CC3}" type="presOf" srcId="{3D668F3B-383C-6349-96CC-7B0F7CA1C9C2}" destId="{A9D2E37C-08DE-2D43-9CF0-6C47F75DC80E}" srcOrd="0" destOrd="0" presId="urn:microsoft.com/office/officeart/2009/3/layout/StepUpProcess"/>
    <dgm:cxn modelId="{8A41CE34-D1B6-624D-B532-37407ED09701}" type="presOf" srcId="{E13BFD4F-EF3C-0046-A86F-04CAFC437265}" destId="{29218B43-E0BD-F642-92C7-BD8C3298C774}" srcOrd="0" destOrd="0" presId="urn:microsoft.com/office/officeart/2009/3/layout/StepUpProcess"/>
    <dgm:cxn modelId="{DF8AAC37-C73E-3D4C-B415-BBC66B4E1EC1}" type="presOf" srcId="{B7078B0D-98D0-FF41-9C8A-3241836CFAE2}" destId="{C48B4DFD-E92C-8A4C-85AA-7D9D6AC8C3D0}" srcOrd="0" destOrd="0" presId="urn:microsoft.com/office/officeart/2009/3/layout/StepUpProcess"/>
    <dgm:cxn modelId="{1D783D6D-D7C4-B84F-AEC9-8E45CA01B35B}" srcId="{ED8A2047-AAEB-2A4D-B59A-784A7739E7D4}" destId="{3D668F3B-383C-6349-96CC-7B0F7CA1C9C2}" srcOrd="5" destOrd="0" parTransId="{2A80A373-0E3D-4C4E-93CF-A0B4EAE0DC7B}" sibTransId="{6DA89589-7137-E44C-A29C-27DD072B320A}"/>
    <dgm:cxn modelId="{FFE4C66D-620F-1B40-AD89-711E8047E28C}" type="presOf" srcId="{26D50388-C3CA-7049-B6A0-7FF6EC4C8163}" destId="{D4E971AB-23D4-ED44-BB3D-4F40D1535C79}" srcOrd="0" destOrd="0" presId="urn:microsoft.com/office/officeart/2009/3/layout/StepUpProcess"/>
    <dgm:cxn modelId="{85162B9F-71B3-D842-9738-58E0E72C7DEA}" type="presOf" srcId="{66951954-0E14-B942-B950-4F1458A2D8A3}" destId="{3D1B2D00-2479-5743-A83A-EFB1837CCB20}" srcOrd="0" destOrd="0" presId="urn:microsoft.com/office/officeart/2009/3/layout/StepUpProcess"/>
    <dgm:cxn modelId="{A3618FA2-54E6-7D46-A68E-F03060EB36B0}" type="presOf" srcId="{9F248C97-2559-C646-AD1A-65180EAA5EFB}" destId="{66BC611B-4CAA-BE43-BC96-D5EDCE7874C0}" srcOrd="0" destOrd="0" presId="urn:microsoft.com/office/officeart/2009/3/layout/StepUpProcess"/>
    <dgm:cxn modelId="{D6B42ACE-BBAE-E546-99F2-ACC3B59436AA}" type="presOf" srcId="{ED8A2047-AAEB-2A4D-B59A-784A7739E7D4}" destId="{8C28132A-9462-F140-AD6D-D98445E51188}" srcOrd="0" destOrd="0" presId="urn:microsoft.com/office/officeart/2009/3/layout/StepUpProcess"/>
    <dgm:cxn modelId="{2F8288CF-B922-2447-84F9-E27E3D79A385}" srcId="{ED8A2047-AAEB-2A4D-B59A-784A7739E7D4}" destId="{26D50388-C3CA-7049-B6A0-7FF6EC4C8163}" srcOrd="3" destOrd="0" parTransId="{8FB8DD0F-77CC-3242-BDDB-0F45FC76C68F}" sibTransId="{BEEE769A-9F31-5D49-A042-A5B7DCD66469}"/>
    <dgm:cxn modelId="{7CCAB6E0-E615-6340-B39F-8C099F686FBB}" srcId="{ED8A2047-AAEB-2A4D-B59A-784A7739E7D4}" destId="{E13BFD4F-EF3C-0046-A86F-04CAFC437265}" srcOrd="1" destOrd="0" parTransId="{5373E078-2FF5-F34D-B4E3-13648C7CED3E}" sibTransId="{165A2B0A-43BC-BF4C-8278-82E12A112DBA}"/>
    <dgm:cxn modelId="{A6A1A0EB-44BA-F147-9114-F1234A521640}" srcId="{ED8A2047-AAEB-2A4D-B59A-784A7739E7D4}" destId="{66951954-0E14-B942-B950-4F1458A2D8A3}" srcOrd="0" destOrd="0" parTransId="{6D4900A8-5695-C54C-92A1-06A8BADA3D37}" sibTransId="{02632E76-A3A2-134E-AC15-E91A05BE71EB}"/>
    <dgm:cxn modelId="{836049DF-89CD-CB4F-B68A-637336C341B2}" type="presParOf" srcId="{8C28132A-9462-F140-AD6D-D98445E51188}" destId="{D56CF0CC-2846-DA4E-AB9A-4D94B7E32193}" srcOrd="0" destOrd="0" presId="urn:microsoft.com/office/officeart/2009/3/layout/StepUpProcess"/>
    <dgm:cxn modelId="{CA4A9C71-6E35-1E43-B554-94F062481AC6}" type="presParOf" srcId="{D56CF0CC-2846-DA4E-AB9A-4D94B7E32193}" destId="{B9422E91-C751-5647-BC29-D179C7C8703D}" srcOrd="0" destOrd="0" presId="urn:microsoft.com/office/officeart/2009/3/layout/StepUpProcess"/>
    <dgm:cxn modelId="{B2CE8CB9-AE6E-F94D-A24B-D54CC7B1C53F}" type="presParOf" srcId="{D56CF0CC-2846-DA4E-AB9A-4D94B7E32193}" destId="{3D1B2D00-2479-5743-A83A-EFB1837CCB20}" srcOrd="1" destOrd="0" presId="urn:microsoft.com/office/officeart/2009/3/layout/StepUpProcess"/>
    <dgm:cxn modelId="{81F5EC76-59E2-D94C-B969-BFAB7F831136}" type="presParOf" srcId="{D56CF0CC-2846-DA4E-AB9A-4D94B7E32193}" destId="{9CC9E196-4820-8A48-99DD-E93C67A98D3D}" srcOrd="2" destOrd="0" presId="urn:microsoft.com/office/officeart/2009/3/layout/StepUpProcess"/>
    <dgm:cxn modelId="{799F51EF-B86A-1B4B-8115-FDD049FE7CE7}" type="presParOf" srcId="{8C28132A-9462-F140-AD6D-D98445E51188}" destId="{4174D559-A20D-D84B-813D-5377021F5C6D}" srcOrd="1" destOrd="0" presId="urn:microsoft.com/office/officeart/2009/3/layout/StepUpProcess"/>
    <dgm:cxn modelId="{F1A8F7D2-723B-B74D-B079-1A5C96231368}" type="presParOf" srcId="{4174D559-A20D-D84B-813D-5377021F5C6D}" destId="{6194ACA0-A603-7244-BD06-22EFC9276E2E}" srcOrd="0" destOrd="0" presId="urn:microsoft.com/office/officeart/2009/3/layout/StepUpProcess"/>
    <dgm:cxn modelId="{3C312C61-4E23-DC4A-8756-89F898389C55}" type="presParOf" srcId="{8C28132A-9462-F140-AD6D-D98445E51188}" destId="{5807424D-3650-6746-9BC0-243C23FAAF12}" srcOrd="2" destOrd="0" presId="urn:microsoft.com/office/officeart/2009/3/layout/StepUpProcess"/>
    <dgm:cxn modelId="{A1B4BC43-DC3E-604F-8767-00F2204836FC}" type="presParOf" srcId="{5807424D-3650-6746-9BC0-243C23FAAF12}" destId="{A4C6D886-2CF5-0B47-9FF2-C7D45E348106}" srcOrd="0" destOrd="0" presId="urn:microsoft.com/office/officeart/2009/3/layout/StepUpProcess"/>
    <dgm:cxn modelId="{6736A9C3-1909-394B-896E-D0A171889345}" type="presParOf" srcId="{5807424D-3650-6746-9BC0-243C23FAAF12}" destId="{29218B43-E0BD-F642-92C7-BD8C3298C774}" srcOrd="1" destOrd="0" presId="urn:microsoft.com/office/officeart/2009/3/layout/StepUpProcess"/>
    <dgm:cxn modelId="{992953CF-91D5-5244-AA16-1E3D725474F2}" type="presParOf" srcId="{5807424D-3650-6746-9BC0-243C23FAAF12}" destId="{E6C7C20E-1427-9746-A91C-87FBD60642FB}" srcOrd="2" destOrd="0" presId="urn:microsoft.com/office/officeart/2009/3/layout/StepUpProcess"/>
    <dgm:cxn modelId="{25F5B04D-3151-1043-8D7E-20C25D40A528}" type="presParOf" srcId="{8C28132A-9462-F140-AD6D-D98445E51188}" destId="{67C39334-D044-2B4A-A48E-0DA5B6406785}" srcOrd="3" destOrd="0" presId="urn:microsoft.com/office/officeart/2009/3/layout/StepUpProcess"/>
    <dgm:cxn modelId="{F22C1155-5516-AC4C-821C-C49163071F3D}" type="presParOf" srcId="{67C39334-D044-2B4A-A48E-0DA5B6406785}" destId="{01684E57-509A-374E-A377-F1BFAB2C317A}" srcOrd="0" destOrd="0" presId="urn:microsoft.com/office/officeart/2009/3/layout/StepUpProcess"/>
    <dgm:cxn modelId="{98D0FB71-02B4-1740-963C-4D2FAD370377}" type="presParOf" srcId="{8C28132A-9462-F140-AD6D-D98445E51188}" destId="{673B5EAC-D57C-0A44-A633-DD1196A228BE}" srcOrd="4" destOrd="0" presId="urn:microsoft.com/office/officeart/2009/3/layout/StepUpProcess"/>
    <dgm:cxn modelId="{D59EF260-ABCF-5543-A677-E23483D743BB}" type="presParOf" srcId="{673B5EAC-D57C-0A44-A633-DD1196A228BE}" destId="{78A6EDD8-9076-7848-8BA9-F46378EEFBD6}" srcOrd="0" destOrd="0" presId="urn:microsoft.com/office/officeart/2009/3/layout/StepUpProcess"/>
    <dgm:cxn modelId="{DBC57899-BE96-1640-B78B-0AFE086247EA}" type="presParOf" srcId="{673B5EAC-D57C-0A44-A633-DD1196A228BE}" destId="{66BC611B-4CAA-BE43-BC96-D5EDCE7874C0}" srcOrd="1" destOrd="0" presId="urn:microsoft.com/office/officeart/2009/3/layout/StepUpProcess"/>
    <dgm:cxn modelId="{32C08FC4-99AB-9546-9334-33397F819A41}" type="presParOf" srcId="{673B5EAC-D57C-0A44-A633-DD1196A228BE}" destId="{A4B65A37-99BE-9A49-8542-D1F874D1E152}" srcOrd="2" destOrd="0" presId="urn:microsoft.com/office/officeart/2009/3/layout/StepUpProcess"/>
    <dgm:cxn modelId="{570C9599-939C-7A40-9D6A-4FCCC79EAA2A}" type="presParOf" srcId="{8C28132A-9462-F140-AD6D-D98445E51188}" destId="{0E57C0B9-FE6B-1D4B-82C9-43510824D662}" srcOrd="5" destOrd="0" presId="urn:microsoft.com/office/officeart/2009/3/layout/StepUpProcess"/>
    <dgm:cxn modelId="{F915675C-258C-2247-B4CD-C3A9AA5A83AA}" type="presParOf" srcId="{0E57C0B9-FE6B-1D4B-82C9-43510824D662}" destId="{839B2BBB-645D-8B44-B1C7-880A78D65B46}" srcOrd="0" destOrd="0" presId="urn:microsoft.com/office/officeart/2009/3/layout/StepUpProcess"/>
    <dgm:cxn modelId="{39AEDA3A-10DB-DF41-9FE5-D7781CE55420}" type="presParOf" srcId="{8C28132A-9462-F140-AD6D-D98445E51188}" destId="{7AE5CD0D-B69C-7845-851F-B1FF98FF3A27}" srcOrd="6" destOrd="0" presId="urn:microsoft.com/office/officeart/2009/3/layout/StepUpProcess"/>
    <dgm:cxn modelId="{1EEEF16F-D345-744A-9D40-954A2E662C33}" type="presParOf" srcId="{7AE5CD0D-B69C-7845-851F-B1FF98FF3A27}" destId="{7786B86E-EA2F-C445-A7A7-B070738471D5}" srcOrd="0" destOrd="0" presId="urn:microsoft.com/office/officeart/2009/3/layout/StepUpProcess"/>
    <dgm:cxn modelId="{1A1198DE-C8FF-B345-832C-701013A11871}" type="presParOf" srcId="{7AE5CD0D-B69C-7845-851F-B1FF98FF3A27}" destId="{D4E971AB-23D4-ED44-BB3D-4F40D1535C79}" srcOrd="1" destOrd="0" presId="urn:microsoft.com/office/officeart/2009/3/layout/StepUpProcess"/>
    <dgm:cxn modelId="{086920DB-CF85-EF46-B8F8-DAE3922DF5E8}" type="presParOf" srcId="{7AE5CD0D-B69C-7845-851F-B1FF98FF3A27}" destId="{542A4F71-BBB7-3949-A11E-F91F20182496}" srcOrd="2" destOrd="0" presId="urn:microsoft.com/office/officeart/2009/3/layout/StepUpProcess"/>
    <dgm:cxn modelId="{BF842E3A-D2A9-954A-BD75-CA521DD0027C}" type="presParOf" srcId="{8C28132A-9462-F140-AD6D-D98445E51188}" destId="{9E5B5756-5D05-184A-9F4C-4D7953CC841C}" srcOrd="7" destOrd="0" presId="urn:microsoft.com/office/officeart/2009/3/layout/StepUpProcess"/>
    <dgm:cxn modelId="{F697242A-53B6-A14C-81FC-D15AE690D345}" type="presParOf" srcId="{9E5B5756-5D05-184A-9F4C-4D7953CC841C}" destId="{A83AEFFF-4A0D-4E4D-A989-B2CD0CCDB20F}" srcOrd="0" destOrd="0" presId="urn:microsoft.com/office/officeart/2009/3/layout/StepUpProcess"/>
    <dgm:cxn modelId="{F4A94321-F881-8D4E-A91D-43DF25A2AE58}" type="presParOf" srcId="{8C28132A-9462-F140-AD6D-D98445E51188}" destId="{CCB2A110-5D69-664F-8A69-16DC674F7088}" srcOrd="8" destOrd="0" presId="urn:microsoft.com/office/officeart/2009/3/layout/StepUpProcess"/>
    <dgm:cxn modelId="{585AC743-5FEF-6F45-8550-C9C35CB67F0B}" type="presParOf" srcId="{CCB2A110-5D69-664F-8A69-16DC674F7088}" destId="{B99DAB99-1BCD-5446-8CAD-5D57307D88D3}" srcOrd="0" destOrd="0" presId="urn:microsoft.com/office/officeart/2009/3/layout/StepUpProcess"/>
    <dgm:cxn modelId="{67801E99-A87B-B34F-9DA5-A4335B5278F4}" type="presParOf" srcId="{CCB2A110-5D69-664F-8A69-16DC674F7088}" destId="{C48B4DFD-E92C-8A4C-85AA-7D9D6AC8C3D0}" srcOrd="1" destOrd="0" presId="urn:microsoft.com/office/officeart/2009/3/layout/StepUpProcess"/>
    <dgm:cxn modelId="{04113C2C-1D3D-E847-9724-D52E52CECD48}" type="presParOf" srcId="{CCB2A110-5D69-664F-8A69-16DC674F7088}" destId="{64E0C0FD-104B-6942-B275-B5F2B21738C2}" srcOrd="2" destOrd="0" presId="urn:microsoft.com/office/officeart/2009/3/layout/StepUpProcess"/>
    <dgm:cxn modelId="{E7046334-9C8C-374E-9532-D441A5C9496A}" type="presParOf" srcId="{8C28132A-9462-F140-AD6D-D98445E51188}" destId="{4619F00C-52A6-6C47-9E14-507A4C6620E2}" srcOrd="9" destOrd="0" presId="urn:microsoft.com/office/officeart/2009/3/layout/StepUpProcess"/>
    <dgm:cxn modelId="{3379CE1F-8992-4C46-966C-62E3EA9E3A1D}" type="presParOf" srcId="{4619F00C-52A6-6C47-9E14-507A4C6620E2}" destId="{DFDD1EBE-6F80-744B-81D1-0E5808A163D6}" srcOrd="0" destOrd="0" presId="urn:microsoft.com/office/officeart/2009/3/layout/StepUpProcess"/>
    <dgm:cxn modelId="{E6B5F6D5-26BC-0A40-80A9-91CE6DFA812F}" type="presParOf" srcId="{8C28132A-9462-F140-AD6D-D98445E51188}" destId="{151F2BA7-D467-1A4E-BDD0-5090AB6C1BF7}" srcOrd="10" destOrd="0" presId="urn:microsoft.com/office/officeart/2009/3/layout/StepUpProcess"/>
    <dgm:cxn modelId="{EFBD7F76-0A7E-3D4F-8A86-CA874F9D57B5}" type="presParOf" srcId="{151F2BA7-D467-1A4E-BDD0-5090AB6C1BF7}" destId="{B22E9D47-A2F8-B141-BBD1-6295DF5F2BAA}" srcOrd="0" destOrd="0" presId="urn:microsoft.com/office/officeart/2009/3/layout/StepUpProcess"/>
    <dgm:cxn modelId="{A146ED23-BD3D-C745-9B9A-59C52A092A31}" type="presParOf" srcId="{151F2BA7-D467-1A4E-BDD0-5090AB6C1BF7}" destId="{A9D2E37C-08DE-2D43-9CF0-6C47F75DC80E}" srcOrd="1" destOrd="0" presId="urn:microsoft.com/office/officeart/2009/3/layout/StepUp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B47D91-B513-E24F-97D1-C13B697531F4}" type="doc">
      <dgm:prSet loTypeId="urn:microsoft.com/office/officeart/2005/8/layout/arrow2" loCatId="" qsTypeId="urn:microsoft.com/office/officeart/2005/8/quickstyle/simple1" qsCatId="simple" csTypeId="urn:microsoft.com/office/officeart/2005/8/colors/accent1_2" csCatId="accent1" phldr="1"/>
      <dgm:spPr/>
      <dgm:t>
        <a:bodyPr/>
        <a:lstStyle/>
        <a:p>
          <a:endParaRPr lang="en-US"/>
        </a:p>
      </dgm:t>
    </dgm:pt>
    <dgm:pt modelId="{798B3A72-9B3C-9A4B-A9CD-B45FAC7877D7}">
      <dgm:prSet phldrT="[Text]" custT="1"/>
      <dgm:spPr/>
      <dgm:t>
        <a:bodyPr/>
        <a:lstStyle/>
        <a:p>
          <a:r>
            <a:rPr lang="en-US" sz="1400" b="1" dirty="0"/>
            <a:t>I – FALL 2020/WINTER 2021</a:t>
          </a:r>
        </a:p>
      </dgm:t>
    </dgm:pt>
    <dgm:pt modelId="{13536FED-573F-7A4F-B65C-184B2F132DD0}" type="parTrans" cxnId="{64392E62-49B2-8746-80B4-F741DFAE8DAE}">
      <dgm:prSet/>
      <dgm:spPr/>
      <dgm:t>
        <a:bodyPr/>
        <a:lstStyle/>
        <a:p>
          <a:endParaRPr lang="en-US"/>
        </a:p>
      </dgm:t>
    </dgm:pt>
    <dgm:pt modelId="{B2FD2151-FBE8-5344-AD85-E3602A287F81}" type="sibTrans" cxnId="{64392E62-49B2-8746-80B4-F741DFAE8DAE}">
      <dgm:prSet/>
      <dgm:spPr/>
      <dgm:t>
        <a:bodyPr/>
        <a:lstStyle/>
        <a:p>
          <a:endParaRPr lang="en-US"/>
        </a:p>
      </dgm:t>
    </dgm:pt>
    <dgm:pt modelId="{44443D3B-6C84-5447-BC12-5F520E0F0538}">
      <dgm:prSet phldrT="[Text]" custT="1"/>
      <dgm:spPr/>
      <dgm:t>
        <a:bodyPr/>
        <a:lstStyle/>
        <a:p>
          <a:r>
            <a:rPr lang="en-US" sz="1400" b="1" dirty="0"/>
            <a:t>II – WINTER/SPRING 2021</a:t>
          </a:r>
        </a:p>
      </dgm:t>
    </dgm:pt>
    <dgm:pt modelId="{9CC491D7-3CA0-F74C-9FD7-27A8AB07D341}" type="parTrans" cxnId="{F347BB18-999F-214A-BF8B-BD4451F37270}">
      <dgm:prSet/>
      <dgm:spPr/>
      <dgm:t>
        <a:bodyPr/>
        <a:lstStyle/>
        <a:p>
          <a:endParaRPr lang="en-US"/>
        </a:p>
      </dgm:t>
    </dgm:pt>
    <dgm:pt modelId="{932CE4E1-B2C7-EF4C-9FF5-F8417F141626}" type="sibTrans" cxnId="{F347BB18-999F-214A-BF8B-BD4451F37270}">
      <dgm:prSet/>
      <dgm:spPr/>
      <dgm:t>
        <a:bodyPr/>
        <a:lstStyle/>
        <a:p>
          <a:endParaRPr lang="en-US"/>
        </a:p>
      </dgm:t>
    </dgm:pt>
    <dgm:pt modelId="{690E95E4-B30F-3045-BBD0-DEE5CAA86DA0}">
      <dgm:prSet phldrT="[Text]" custT="1"/>
      <dgm:spPr/>
      <dgm:t>
        <a:bodyPr/>
        <a:lstStyle/>
        <a:p>
          <a:r>
            <a:rPr lang="en-US" sz="1400" b="1" dirty="0"/>
            <a:t>III – SPRING/SUMMER 2021</a:t>
          </a:r>
        </a:p>
      </dgm:t>
    </dgm:pt>
    <dgm:pt modelId="{0C3DC4D7-97FC-0940-87D7-799A3DDB4CFF}" type="parTrans" cxnId="{E26A6A8C-8F9D-2549-93CE-BC6975EF372D}">
      <dgm:prSet/>
      <dgm:spPr/>
      <dgm:t>
        <a:bodyPr/>
        <a:lstStyle/>
        <a:p>
          <a:endParaRPr lang="en-US"/>
        </a:p>
      </dgm:t>
    </dgm:pt>
    <dgm:pt modelId="{67C62872-E62C-3246-827A-5AA9A677A7AC}" type="sibTrans" cxnId="{E26A6A8C-8F9D-2549-93CE-BC6975EF372D}">
      <dgm:prSet/>
      <dgm:spPr/>
      <dgm:t>
        <a:bodyPr/>
        <a:lstStyle/>
        <a:p>
          <a:endParaRPr lang="en-US"/>
        </a:p>
      </dgm:t>
    </dgm:pt>
    <dgm:pt modelId="{ACB1F9DB-548A-794F-84EB-DCC966AF412D}">
      <dgm:prSet custT="1"/>
      <dgm:spPr/>
      <dgm:t>
        <a:bodyPr/>
        <a:lstStyle/>
        <a:p>
          <a:r>
            <a:rPr lang="en-US" sz="1400" dirty="0"/>
            <a:t>Needs Assessment/Analysis</a:t>
          </a:r>
        </a:p>
      </dgm:t>
    </dgm:pt>
    <dgm:pt modelId="{FCE11AC1-CD8F-2F46-842C-7A6625A27AB9}" type="parTrans" cxnId="{4790BB82-75FC-E04B-8D66-1FA5D5AAF080}">
      <dgm:prSet/>
      <dgm:spPr/>
      <dgm:t>
        <a:bodyPr/>
        <a:lstStyle/>
        <a:p>
          <a:endParaRPr lang="en-US"/>
        </a:p>
      </dgm:t>
    </dgm:pt>
    <dgm:pt modelId="{94A9A515-507C-9E4D-843D-58F67AD0E1EC}" type="sibTrans" cxnId="{4790BB82-75FC-E04B-8D66-1FA5D5AAF080}">
      <dgm:prSet/>
      <dgm:spPr/>
      <dgm:t>
        <a:bodyPr/>
        <a:lstStyle/>
        <a:p>
          <a:endParaRPr lang="en-US"/>
        </a:p>
      </dgm:t>
    </dgm:pt>
    <dgm:pt modelId="{29A9812D-7501-0240-97E1-360F5D38727D}">
      <dgm:prSet custT="1"/>
      <dgm:spPr/>
      <dgm:t>
        <a:bodyPr/>
        <a:lstStyle/>
        <a:p>
          <a:r>
            <a:rPr lang="en-US" sz="1400" dirty="0"/>
            <a:t>Interview Stakeholders</a:t>
          </a:r>
        </a:p>
      </dgm:t>
    </dgm:pt>
    <dgm:pt modelId="{8DE8AF65-C68F-CE48-8C23-79FA2DA66BE6}" type="parTrans" cxnId="{B8512068-E86E-DA43-B475-752E44C35240}">
      <dgm:prSet/>
      <dgm:spPr/>
      <dgm:t>
        <a:bodyPr/>
        <a:lstStyle/>
        <a:p>
          <a:endParaRPr lang="en-US"/>
        </a:p>
      </dgm:t>
    </dgm:pt>
    <dgm:pt modelId="{5D72FF87-BD46-2746-8811-CA4ECAFB50CE}" type="sibTrans" cxnId="{B8512068-E86E-DA43-B475-752E44C35240}">
      <dgm:prSet/>
      <dgm:spPr/>
      <dgm:t>
        <a:bodyPr/>
        <a:lstStyle/>
        <a:p>
          <a:endParaRPr lang="en-US"/>
        </a:p>
      </dgm:t>
    </dgm:pt>
    <dgm:pt modelId="{A75A3608-B2F4-EE4D-8171-EC2887B13E88}">
      <dgm:prSet custT="1"/>
      <dgm:spPr/>
      <dgm:t>
        <a:bodyPr/>
        <a:lstStyle/>
        <a:p>
          <a:r>
            <a:rPr lang="en-US" sz="1400" dirty="0"/>
            <a:t>Provide Initial Recommendations to Improve February 2021 Advanced Training Course (ATC)</a:t>
          </a:r>
        </a:p>
      </dgm:t>
    </dgm:pt>
    <dgm:pt modelId="{009E1ABC-5A00-314D-8A31-CDE63F1A58CC}" type="parTrans" cxnId="{A820F5D0-375F-C346-9622-5738EFCC1256}">
      <dgm:prSet/>
      <dgm:spPr/>
      <dgm:t>
        <a:bodyPr/>
        <a:lstStyle/>
        <a:p>
          <a:endParaRPr lang="en-US"/>
        </a:p>
      </dgm:t>
    </dgm:pt>
    <dgm:pt modelId="{1C3634FD-8B0D-0C46-B3F0-8F629C5720C0}" type="sibTrans" cxnId="{A820F5D0-375F-C346-9622-5738EFCC1256}">
      <dgm:prSet/>
      <dgm:spPr/>
      <dgm:t>
        <a:bodyPr/>
        <a:lstStyle/>
        <a:p>
          <a:endParaRPr lang="en-US"/>
        </a:p>
      </dgm:t>
    </dgm:pt>
    <dgm:pt modelId="{5C181777-7961-6B44-AA20-97CAA0A35FA2}">
      <dgm:prSet custT="1"/>
      <dgm:spPr/>
      <dgm:t>
        <a:bodyPr/>
        <a:lstStyle/>
        <a:p>
          <a:r>
            <a:rPr lang="en-US" sz="1400" dirty="0"/>
            <a:t>Implement Phase I Recommendations</a:t>
          </a:r>
        </a:p>
      </dgm:t>
    </dgm:pt>
    <dgm:pt modelId="{40DFE5A6-4A7F-7B46-B174-116F90735791}" type="parTrans" cxnId="{9638967B-0BEF-D743-A400-93E49530805B}">
      <dgm:prSet/>
      <dgm:spPr/>
      <dgm:t>
        <a:bodyPr/>
        <a:lstStyle/>
        <a:p>
          <a:endParaRPr lang="en-US"/>
        </a:p>
      </dgm:t>
    </dgm:pt>
    <dgm:pt modelId="{028ECA85-7F7B-5948-9B8D-0B1952E72BCA}" type="sibTrans" cxnId="{9638967B-0BEF-D743-A400-93E49530805B}">
      <dgm:prSet/>
      <dgm:spPr/>
      <dgm:t>
        <a:bodyPr/>
        <a:lstStyle/>
        <a:p>
          <a:endParaRPr lang="en-US"/>
        </a:p>
      </dgm:t>
    </dgm:pt>
    <dgm:pt modelId="{D8958702-6D24-0144-B475-F3773C8F5B11}">
      <dgm:prSet custT="1"/>
      <dgm:spPr/>
      <dgm:t>
        <a:bodyPr/>
        <a:lstStyle/>
        <a:p>
          <a:r>
            <a:rPr lang="en-US" sz="1400" dirty="0"/>
            <a:t>Audit Training Course + Formative Evaluation</a:t>
          </a:r>
        </a:p>
      </dgm:t>
    </dgm:pt>
    <dgm:pt modelId="{EF4A1A66-AB41-E047-B9C4-764513E76DDD}" type="parTrans" cxnId="{1314D9FE-8E13-1542-8AEB-917F1C94A907}">
      <dgm:prSet/>
      <dgm:spPr/>
      <dgm:t>
        <a:bodyPr/>
        <a:lstStyle/>
        <a:p>
          <a:endParaRPr lang="en-US"/>
        </a:p>
      </dgm:t>
    </dgm:pt>
    <dgm:pt modelId="{51A0AFCC-125E-164F-BF07-257D6C1D43ED}" type="sibTrans" cxnId="{1314D9FE-8E13-1542-8AEB-917F1C94A907}">
      <dgm:prSet/>
      <dgm:spPr/>
      <dgm:t>
        <a:bodyPr/>
        <a:lstStyle/>
        <a:p>
          <a:endParaRPr lang="en-US"/>
        </a:p>
      </dgm:t>
    </dgm:pt>
    <dgm:pt modelId="{7FBC3F47-0C1E-7E4D-BB1C-6336F23C7AD5}">
      <dgm:prSet custT="1"/>
      <dgm:spPr/>
      <dgm:t>
        <a:bodyPr/>
        <a:lstStyle/>
        <a:p>
          <a:r>
            <a:rPr lang="en-US" sz="1400" dirty="0"/>
            <a:t>Summative Evaluation of Spring 2021Program</a:t>
          </a:r>
        </a:p>
      </dgm:t>
    </dgm:pt>
    <dgm:pt modelId="{63E6D81B-F52F-714F-9C67-15E3F975C62A}" type="parTrans" cxnId="{194FA3F4-A668-8B40-BD81-A36B491FA7EC}">
      <dgm:prSet/>
      <dgm:spPr/>
      <dgm:t>
        <a:bodyPr/>
        <a:lstStyle/>
        <a:p>
          <a:endParaRPr lang="en-US"/>
        </a:p>
      </dgm:t>
    </dgm:pt>
    <dgm:pt modelId="{3DEB5283-0773-9F4B-87A5-C2303A0551A5}" type="sibTrans" cxnId="{194FA3F4-A668-8B40-BD81-A36B491FA7EC}">
      <dgm:prSet/>
      <dgm:spPr/>
      <dgm:t>
        <a:bodyPr/>
        <a:lstStyle/>
        <a:p>
          <a:endParaRPr lang="en-US"/>
        </a:p>
      </dgm:t>
    </dgm:pt>
    <dgm:pt modelId="{09298C35-1F97-F24C-A0AB-52EA4C21C291}">
      <dgm:prSet custT="1"/>
      <dgm:spPr/>
      <dgm:t>
        <a:bodyPr/>
        <a:lstStyle/>
        <a:p>
          <a:r>
            <a:rPr lang="en-US" sz="1400" dirty="0"/>
            <a:t>Implement Phase II Recommendations</a:t>
          </a:r>
        </a:p>
      </dgm:t>
    </dgm:pt>
    <dgm:pt modelId="{50CAA10C-F020-C54E-8491-9BE94E1F0508}" type="parTrans" cxnId="{17950963-7359-444F-9482-8EFDBFF352B3}">
      <dgm:prSet/>
      <dgm:spPr/>
      <dgm:t>
        <a:bodyPr/>
        <a:lstStyle/>
        <a:p>
          <a:endParaRPr lang="en-US"/>
        </a:p>
      </dgm:t>
    </dgm:pt>
    <dgm:pt modelId="{602F09C2-9019-3643-8BE1-F90D7A513629}" type="sibTrans" cxnId="{17950963-7359-444F-9482-8EFDBFF352B3}">
      <dgm:prSet/>
      <dgm:spPr/>
      <dgm:t>
        <a:bodyPr/>
        <a:lstStyle/>
        <a:p>
          <a:endParaRPr lang="en-US"/>
        </a:p>
      </dgm:t>
    </dgm:pt>
    <dgm:pt modelId="{3094A3E2-4988-1B47-B8DE-014FDB2ED90B}">
      <dgm:prSet custT="1"/>
      <dgm:spPr/>
      <dgm:t>
        <a:bodyPr/>
        <a:lstStyle/>
        <a:p>
          <a:r>
            <a:rPr lang="en-US" sz="1400" dirty="0"/>
            <a:t>Data Analysis</a:t>
          </a:r>
        </a:p>
      </dgm:t>
    </dgm:pt>
    <dgm:pt modelId="{EC6D802B-F4DA-F24E-BB4A-738D8FF5B817}" type="parTrans" cxnId="{28D61213-4762-1648-A44E-A2C86B59F4FD}">
      <dgm:prSet/>
      <dgm:spPr/>
      <dgm:t>
        <a:bodyPr/>
        <a:lstStyle/>
        <a:p>
          <a:endParaRPr lang="en-US"/>
        </a:p>
      </dgm:t>
    </dgm:pt>
    <dgm:pt modelId="{0F8F2ADF-69A1-8C41-ACDA-493826C7D934}" type="sibTrans" cxnId="{28D61213-4762-1648-A44E-A2C86B59F4FD}">
      <dgm:prSet/>
      <dgm:spPr/>
      <dgm:t>
        <a:bodyPr/>
        <a:lstStyle/>
        <a:p>
          <a:endParaRPr lang="en-US"/>
        </a:p>
      </dgm:t>
    </dgm:pt>
    <dgm:pt modelId="{B2EE28AA-CEAE-1946-99AB-5ECB29361996}">
      <dgm:prSet custT="1"/>
      <dgm:spPr/>
      <dgm:t>
        <a:bodyPr/>
        <a:lstStyle/>
        <a:p>
          <a:r>
            <a:rPr lang="en-US" sz="1400" dirty="0"/>
            <a:t>Post-Program Survey</a:t>
          </a:r>
        </a:p>
      </dgm:t>
    </dgm:pt>
    <dgm:pt modelId="{6F600AD6-A50F-3F4A-B7D6-A8C6CF1786A9}" type="parTrans" cxnId="{56A8D7E3-6AA8-D448-94B7-FA607DC9AEE2}">
      <dgm:prSet/>
      <dgm:spPr/>
      <dgm:t>
        <a:bodyPr/>
        <a:lstStyle/>
        <a:p>
          <a:endParaRPr lang="en-US"/>
        </a:p>
      </dgm:t>
    </dgm:pt>
    <dgm:pt modelId="{E0BBEAD1-C8BC-1F4D-A0C2-248290499213}" type="sibTrans" cxnId="{56A8D7E3-6AA8-D448-94B7-FA607DC9AEE2}">
      <dgm:prSet/>
      <dgm:spPr/>
      <dgm:t>
        <a:bodyPr/>
        <a:lstStyle/>
        <a:p>
          <a:endParaRPr lang="en-US"/>
        </a:p>
      </dgm:t>
    </dgm:pt>
    <dgm:pt modelId="{CEFD460F-D5CA-7343-8972-F2A8BE340EE4}">
      <dgm:prSet custT="1"/>
      <dgm:spPr/>
      <dgm:t>
        <a:bodyPr/>
        <a:lstStyle/>
        <a:p>
          <a:r>
            <a:rPr lang="en-US" sz="1400" dirty="0"/>
            <a:t>Participant Interviews</a:t>
          </a:r>
        </a:p>
      </dgm:t>
    </dgm:pt>
    <dgm:pt modelId="{FCC7EEA8-7456-1443-8883-5373E3966F45}" type="parTrans" cxnId="{128A77FA-E1A5-F142-B412-1984B68763B7}">
      <dgm:prSet/>
      <dgm:spPr/>
      <dgm:t>
        <a:bodyPr/>
        <a:lstStyle/>
        <a:p>
          <a:endParaRPr lang="en-US"/>
        </a:p>
      </dgm:t>
    </dgm:pt>
    <dgm:pt modelId="{A5D3E192-B9F6-DF43-B453-99E4E70BCB7E}" type="sibTrans" cxnId="{128A77FA-E1A5-F142-B412-1984B68763B7}">
      <dgm:prSet/>
      <dgm:spPr/>
      <dgm:t>
        <a:bodyPr/>
        <a:lstStyle/>
        <a:p>
          <a:endParaRPr lang="en-US"/>
        </a:p>
      </dgm:t>
    </dgm:pt>
    <dgm:pt modelId="{D6E875C9-8763-C747-B6D8-A9178D29F2A9}">
      <dgm:prSet custT="1"/>
      <dgm:spPr/>
      <dgm:t>
        <a:bodyPr/>
        <a:lstStyle/>
        <a:p>
          <a:r>
            <a:rPr lang="en-US" sz="1400" dirty="0"/>
            <a:t>Conduct 3-Month Follow-Up Survey with Participants to Gauge Kirkpatrick Level 3 Application</a:t>
          </a:r>
        </a:p>
      </dgm:t>
    </dgm:pt>
    <dgm:pt modelId="{C4E226EA-E4F1-624F-9789-8CCCF7F974BC}" type="parTrans" cxnId="{2C5E7F77-EB16-2A42-9BED-F0AE4A83971D}">
      <dgm:prSet/>
      <dgm:spPr/>
      <dgm:t>
        <a:bodyPr/>
        <a:lstStyle/>
        <a:p>
          <a:endParaRPr lang="en-US"/>
        </a:p>
      </dgm:t>
    </dgm:pt>
    <dgm:pt modelId="{9E3FD379-6964-E047-8581-55EEC90A4D56}" type="sibTrans" cxnId="{2C5E7F77-EB16-2A42-9BED-F0AE4A83971D}">
      <dgm:prSet/>
      <dgm:spPr/>
      <dgm:t>
        <a:bodyPr/>
        <a:lstStyle/>
        <a:p>
          <a:endParaRPr lang="en-US"/>
        </a:p>
      </dgm:t>
    </dgm:pt>
    <dgm:pt modelId="{E362F8B0-3021-F14A-98AA-1176018D216D}">
      <dgm:prSet custT="1"/>
      <dgm:spPr/>
      <dgm:t>
        <a:bodyPr/>
        <a:lstStyle/>
        <a:p>
          <a:r>
            <a:rPr lang="en-US" sz="1400" dirty="0"/>
            <a:t>Review Existing Content &amp; Prior Training Data</a:t>
          </a:r>
        </a:p>
      </dgm:t>
    </dgm:pt>
    <dgm:pt modelId="{693AF425-CE33-DC49-AE5B-146FDB1E652D}" type="parTrans" cxnId="{73E44D06-A013-6A42-831D-6B92028D284F}">
      <dgm:prSet/>
      <dgm:spPr/>
      <dgm:t>
        <a:bodyPr/>
        <a:lstStyle/>
        <a:p>
          <a:endParaRPr lang="en-US"/>
        </a:p>
      </dgm:t>
    </dgm:pt>
    <dgm:pt modelId="{700350D3-BB5B-364D-8A16-166F4F3AAEC2}" type="sibTrans" cxnId="{73E44D06-A013-6A42-831D-6B92028D284F}">
      <dgm:prSet/>
      <dgm:spPr/>
      <dgm:t>
        <a:bodyPr/>
        <a:lstStyle/>
        <a:p>
          <a:endParaRPr lang="en-US"/>
        </a:p>
      </dgm:t>
    </dgm:pt>
    <dgm:pt modelId="{71FBC0B5-99CD-7C46-A79A-AF7A8B7B5E29}">
      <dgm:prSet custT="1"/>
      <dgm:spPr/>
      <dgm:t>
        <a:bodyPr/>
        <a:lstStyle/>
        <a:p>
          <a:r>
            <a:rPr lang="en-US" sz="1400" dirty="0"/>
            <a:t>Analyze Data and Provide Recommendations</a:t>
          </a:r>
        </a:p>
      </dgm:t>
    </dgm:pt>
    <dgm:pt modelId="{903FAFCE-3FA1-E84D-8125-0F5E29FC168D}" type="parTrans" cxnId="{A90A3EA5-746C-D848-8AE7-B04A9DBB8D8B}">
      <dgm:prSet/>
      <dgm:spPr/>
      <dgm:t>
        <a:bodyPr/>
        <a:lstStyle/>
        <a:p>
          <a:endParaRPr lang="en-US"/>
        </a:p>
      </dgm:t>
    </dgm:pt>
    <dgm:pt modelId="{88B83CA0-1A55-0F4A-8A2F-6CB568217074}" type="sibTrans" cxnId="{A90A3EA5-746C-D848-8AE7-B04A9DBB8D8B}">
      <dgm:prSet/>
      <dgm:spPr/>
      <dgm:t>
        <a:bodyPr/>
        <a:lstStyle/>
        <a:p>
          <a:endParaRPr lang="en-US"/>
        </a:p>
      </dgm:t>
    </dgm:pt>
    <dgm:pt modelId="{ADC687EE-2B94-5047-AD46-1C6BBD79E0AB}" type="pres">
      <dgm:prSet presAssocID="{53B47D91-B513-E24F-97D1-C13B697531F4}" presName="arrowDiagram" presStyleCnt="0">
        <dgm:presLayoutVars>
          <dgm:chMax val="5"/>
          <dgm:dir/>
          <dgm:resizeHandles val="exact"/>
        </dgm:presLayoutVars>
      </dgm:prSet>
      <dgm:spPr/>
    </dgm:pt>
    <dgm:pt modelId="{D1B0F364-B3E8-9143-BA18-6CE5B5086582}" type="pres">
      <dgm:prSet presAssocID="{53B47D91-B513-E24F-97D1-C13B697531F4}" presName="arrow" presStyleLbl="bgShp" presStyleIdx="0" presStyleCnt="1" custLinFactNeighborX="338" custLinFactNeighborY="-41203"/>
      <dgm:spPr/>
    </dgm:pt>
    <dgm:pt modelId="{21FA0254-B4D8-A647-83BE-685FD0D79EC1}" type="pres">
      <dgm:prSet presAssocID="{53B47D91-B513-E24F-97D1-C13B697531F4}" presName="arrowDiagram3" presStyleCnt="0"/>
      <dgm:spPr/>
    </dgm:pt>
    <dgm:pt modelId="{4BB13242-70B5-0C4B-AF61-8036F9181852}" type="pres">
      <dgm:prSet presAssocID="{798B3A72-9B3C-9A4B-A9CD-B45FAC7877D7}" presName="bullet3a" presStyleLbl="node1" presStyleIdx="0" presStyleCnt="3"/>
      <dgm:spPr/>
    </dgm:pt>
    <dgm:pt modelId="{96F33317-E240-4A4F-82CC-318180D3C990}" type="pres">
      <dgm:prSet presAssocID="{798B3A72-9B3C-9A4B-A9CD-B45FAC7877D7}" presName="textBox3a" presStyleLbl="revTx" presStyleIdx="0" presStyleCnt="3" custScaleX="156814" custScaleY="158168" custLinFactY="-85561" custLinFactNeighborX="-51978" custLinFactNeighborY="-100000">
        <dgm:presLayoutVars>
          <dgm:bulletEnabled val="1"/>
        </dgm:presLayoutVars>
      </dgm:prSet>
      <dgm:spPr/>
    </dgm:pt>
    <dgm:pt modelId="{1F5181B6-39A5-294C-AF80-1765BA89CB76}" type="pres">
      <dgm:prSet presAssocID="{44443D3B-6C84-5447-BC12-5F520E0F0538}" presName="bullet3b" presStyleLbl="node1" presStyleIdx="1" presStyleCnt="3"/>
      <dgm:spPr/>
    </dgm:pt>
    <dgm:pt modelId="{12936C91-5C9F-794C-9EC0-EC1242CE13AC}" type="pres">
      <dgm:prSet presAssocID="{44443D3B-6C84-5447-BC12-5F520E0F0538}" presName="textBox3b" presStyleLbl="revTx" presStyleIdx="1" presStyleCnt="3" custScaleX="177647" custScaleY="105782" custLinFactNeighborX="29702" custLinFactNeighborY="7278">
        <dgm:presLayoutVars>
          <dgm:bulletEnabled val="1"/>
        </dgm:presLayoutVars>
      </dgm:prSet>
      <dgm:spPr/>
    </dgm:pt>
    <dgm:pt modelId="{6774E59F-54D2-3B49-BDD2-8195D9486D41}" type="pres">
      <dgm:prSet presAssocID="{690E95E4-B30F-3045-BBD0-DEE5CAA86DA0}" presName="bullet3c" presStyleLbl="node1" presStyleIdx="2" presStyleCnt="3"/>
      <dgm:spPr/>
    </dgm:pt>
    <dgm:pt modelId="{FF3C5E59-6ACF-2E40-8247-28C17645AD92}" type="pres">
      <dgm:prSet presAssocID="{690E95E4-B30F-3045-BBD0-DEE5CAA86DA0}" presName="textBox3c" presStyleLbl="revTx" presStyleIdx="2" presStyleCnt="3" custScaleX="128040" custLinFactNeighborX="45271" custLinFactNeighborY="-42504">
        <dgm:presLayoutVars>
          <dgm:bulletEnabled val="1"/>
        </dgm:presLayoutVars>
      </dgm:prSet>
      <dgm:spPr/>
    </dgm:pt>
  </dgm:ptLst>
  <dgm:cxnLst>
    <dgm:cxn modelId="{152AA200-4C11-494D-9177-3143ED39F470}" type="presOf" srcId="{E362F8B0-3021-F14A-98AA-1176018D216D}" destId="{96F33317-E240-4A4F-82CC-318180D3C990}" srcOrd="0" destOrd="2" presId="urn:microsoft.com/office/officeart/2005/8/layout/arrow2"/>
    <dgm:cxn modelId="{73E44D06-A013-6A42-831D-6B92028D284F}" srcId="{ACB1F9DB-548A-794F-84EB-DCC966AF412D}" destId="{E362F8B0-3021-F14A-98AA-1176018D216D}" srcOrd="0" destOrd="0" parTransId="{693AF425-CE33-DC49-AE5B-146FDB1E652D}" sibTransId="{700350D3-BB5B-364D-8A16-166F4F3AAEC2}"/>
    <dgm:cxn modelId="{28D61213-4762-1648-A44E-A2C86B59F4FD}" srcId="{798B3A72-9B3C-9A4B-A9CD-B45FAC7877D7}" destId="{3094A3E2-4988-1B47-B8DE-014FDB2ED90B}" srcOrd="1" destOrd="0" parTransId="{EC6D802B-F4DA-F24E-BB4A-738D8FF5B817}" sibTransId="{0F8F2ADF-69A1-8C41-ACDA-493826C7D934}"/>
    <dgm:cxn modelId="{F347BB18-999F-214A-BF8B-BD4451F37270}" srcId="{53B47D91-B513-E24F-97D1-C13B697531F4}" destId="{44443D3B-6C84-5447-BC12-5F520E0F0538}" srcOrd="1" destOrd="0" parTransId="{9CC491D7-3CA0-F74C-9FD7-27A8AB07D341}" sibTransId="{932CE4E1-B2C7-EF4C-9FF5-F8417F141626}"/>
    <dgm:cxn modelId="{9E23AB26-870F-4542-A8A1-C2FFED11CDFB}" type="presOf" srcId="{29A9812D-7501-0240-97E1-360F5D38727D}" destId="{96F33317-E240-4A4F-82CC-318180D3C990}" srcOrd="0" destOrd="3" presId="urn:microsoft.com/office/officeart/2005/8/layout/arrow2"/>
    <dgm:cxn modelId="{0FDF3D28-424E-4A4B-826D-C14CA10A90B4}" type="presOf" srcId="{ACB1F9DB-548A-794F-84EB-DCC966AF412D}" destId="{96F33317-E240-4A4F-82CC-318180D3C990}" srcOrd="0" destOrd="1" presId="urn:microsoft.com/office/officeart/2005/8/layout/arrow2"/>
    <dgm:cxn modelId="{AE8B8F2F-4F95-1E4C-83FD-CD418820BB4F}" type="presOf" srcId="{09298C35-1F97-F24C-A0AB-52EA4C21C291}" destId="{FF3C5E59-6ACF-2E40-8247-28C17645AD92}" srcOrd="0" destOrd="1" presId="urn:microsoft.com/office/officeart/2005/8/layout/arrow2"/>
    <dgm:cxn modelId="{D1857334-F46D-D14D-BFB7-4F6F5DB282FD}" type="presOf" srcId="{D8958702-6D24-0144-B475-F3773C8F5B11}" destId="{12936C91-5C9F-794C-9EC0-EC1242CE13AC}" srcOrd="0" destOrd="2" presId="urn:microsoft.com/office/officeart/2005/8/layout/arrow2"/>
    <dgm:cxn modelId="{02AE3F45-A98E-5546-B4B1-CD13EBC1039A}" type="presOf" srcId="{B2EE28AA-CEAE-1946-99AB-5ECB29361996}" destId="{12936C91-5C9F-794C-9EC0-EC1242CE13AC}" srcOrd="0" destOrd="4" presId="urn:microsoft.com/office/officeart/2005/8/layout/arrow2"/>
    <dgm:cxn modelId="{8E6A0B46-3518-8D4D-8E56-E126C937DC0D}" type="presOf" srcId="{D6E875C9-8763-C747-B6D8-A9178D29F2A9}" destId="{FF3C5E59-6ACF-2E40-8247-28C17645AD92}" srcOrd="0" destOrd="2" presId="urn:microsoft.com/office/officeart/2005/8/layout/arrow2"/>
    <dgm:cxn modelId="{2BC1AA4D-1951-A54C-9C1F-5E7E07A9944E}" type="presOf" srcId="{71FBC0B5-99CD-7C46-A79A-AF7A8B7B5E29}" destId="{12936C91-5C9F-794C-9EC0-EC1242CE13AC}" srcOrd="0" destOrd="6" presId="urn:microsoft.com/office/officeart/2005/8/layout/arrow2"/>
    <dgm:cxn modelId="{FF877B59-6C82-D745-8FE5-5DB4DE1EA8D7}" type="presOf" srcId="{44443D3B-6C84-5447-BC12-5F520E0F0538}" destId="{12936C91-5C9F-794C-9EC0-EC1242CE13AC}" srcOrd="0" destOrd="0" presId="urn:microsoft.com/office/officeart/2005/8/layout/arrow2"/>
    <dgm:cxn modelId="{734C615E-8C6A-E648-BD8C-425351E322CB}" type="presOf" srcId="{A75A3608-B2F4-EE4D-8171-EC2887B13E88}" destId="{96F33317-E240-4A4F-82CC-318180D3C990}" srcOrd="0" destOrd="5" presId="urn:microsoft.com/office/officeart/2005/8/layout/arrow2"/>
    <dgm:cxn modelId="{64392E62-49B2-8746-80B4-F741DFAE8DAE}" srcId="{53B47D91-B513-E24F-97D1-C13B697531F4}" destId="{798B3A72-9B3C-9A4B-A9CD-B45FAC7877D7}" srcOrd="0" destOrd="0" parTransId="{13536FED-573F-7A4F-B65C-184B2F132DD0}" sibTransId="{B2FD2151-FBE8-5344-AD85-E3602A287F81}"/>
    <dgm:cxn modelId="{17950963-7359-444F-9482-8EFDBFF352B3}" srcId="{690E95E4-B30F-3045-BBD0-DEE5CAA86DA0}" destId="{09298C35-1F97-F24C-A0AB-52EA4C21C291}" srcOrd="0" destOrd="0" parTransId="{50CAA10C-F020-C54E-8491-9BE94E1F0508}" sibTransId="{602F09C2-9019-3643-8BE1-F90D7A513629}"/>
    <dgm:cxn modelId="{B8512068-E86E-DA43-B475-752E44C35240}" srcId="{ACB1F9DB-548A-794F-84EB-DCC966AF412D}" destId="{29A9812D-7501-0240-97E1-360F5D38727D}" srcOrd="1" destOrd="0" parTransId="{8DE8AF65-C68F-CE48-8C23-79FA2DA66BE6}" sibTransId="{5D72FF87-BD46-2746-8811-CA4ECAFB50CE}"/>
    <dgm:cxn modelId="{F450B870-C3E5-F244-8F32-B26DFA19CF82}" type="presOf" srcId="{798B3A72-9B3C-9A4B-A9CD-B45FAC7877D7}" destId="{96F33317-E240-4A4F-82CC-318180D3C990}" srcOrd="0" destOrd="0" presId="urn:microsoft.com/office/officeart/2005/8/layout/arrow2"/>
    <dgm:cxn modelId="{2C5E7F77-EB16-2A42-9BED-F0AE4A83971D}" srcId="{690E95E4-B30F-3045-BBD0-DEE5CAA86DA0}" destId="{D6E875C9-8763-C747-B6D8-A9178D29F2A9}" srcOrd="1" destOrd="0" parTransId="{C4E226EA-E4F1-624F-9789-8CCCF7F974BC}" sibTransId="{9E3FD379-6964-E047-8581-55EEC90A4D56}"/>
    <dgm:cxn modelId="{9638967B-0BEF-D743-A400-93E49530805B}" srcId="{44443D3B-6C84-5447-BC12-5F520E0F0538}" destId="{5C181777-7961-6B44-AA20-97CAA0A35FA2}" srcOrd="0" destOrd="0" parTransId="{40DFE5A6-4A7F-7B46-B174-116F90735791}" sibTransId="{028ECA85-7F7B-5948-9B8D-0B1952E72BCA}"/>
    <dgm:cxn modelId="{4790BB82-75FC-E04B-8D66-1FA5D5AAF080}" srcId="{798B3A72-9B3C-9A4B-A9CD-B45FAC7877D7}" destId="{ACB1F9DB-548A-794F-84EB-DCC966AF412D}" srcOrd="0" destOrd="0" parTransId="{FCE11AC1-CD8F-2F46-842C-7A6625A27AB9}" sibTransId="{94A9A515-507C-9E4D-843D-58F67AD0E1EC}"/>
    <dgm:cxn modelId="{E26A6A8C-8F9D-2549-93CE-BC6975EF372D}" srcId="{53B47D91-B513-E24F-97D1-C13B697531F4}" destId="{690E95E4-B30F-3045-BBD0-DEE5CAA86DA0}" srcOrd="2" destOrd="0" parTransId="{0C3DC4D7-97FC-0940-87D7-799A3DDB4CFF}" sibTransId="{67C62872-E62C-3246-827A-5AA9A677A7AC}"/>
    <dgm:cxn modelId="{098D5A91-4A88-6945-A8C6-5D61950DB936}" type="presOf" srcId="{5C181777-7961-6B44-AA20-97CAA0A35FA2}" destId="{12936C91-5C9F-794C-9EC0-EC1242CE13AC}" srcOrd="0" destOrd="1" presId="urn:microsoft.com/office/officeart/2005/8/layout/arrow2"/>
    <dgm:cxn modelId="{8EB67392-7A90-3B4B-9327-89D246914775}" type="presOf" srcId="{690E95E4-B30F-3045-BBD0-DEE5CAA86DA0}" destId="{FF3C5E59-6ACF-2E40-8247-28C17645AD92}" srcOrd="0" destOrd="0" presId="urn:microsoft.com/office/officeart/2005/8/layout/arrow2"/>
    <dgm:cxn modelId="{A90A3EA5-746C-D848-8AE7-B04A9DBB8D8B}" srcId="{44443D3B-6C84-5447-BC12-5F520E0F0538}" destId="{71FBC0B5-99CD-7C46-A79A-AF7A8B7B5E29}" srcOrd="3" destOrd="0" parTransId="{903FAFCE-3FA1-E84D-8125-0F5E29FC168D}" sibTransId="{88B83CA0-1A55-0F4A-8A2F-6CB568217074}"/>
    <dgm:cxn modelId="{3BAF5DCA-E973-C247-A17C-22BBF535A941}" type="presOf" srcId="{CEFD460F-D5CA-7343-8972-F2A8BE340EE4}" destId="{12936C91-5C9F-794C-9EC0-EC1242CE13AC}" srcOrd="0" destOrd="5" presId="urn:microsoft.com/office/officeart/2005/8/layout/arrow2"/>
    <dgm:cxn modelId="{DCBFC9CF-CDA8-B146-859F-7C473A5E8A1F}" type="presOf" srcId="{3094A3E2-4988-1B47-B8DE-014FDB2ED90B}" destId="{96F33317-E240-4A4F-82CC-318180D3C990}" srcOrd="0" destOrd="4" presId="urn:microsoft.com/office/officeart/2005/8/layout/arrow2"/>
    <dgm:cxn modelId="{A820F5D0-375F-C346-9622-5738EFCC1256}" srcId="{798B3A72-9B3C-9A4B-A9CD-B45FAC7877D7}" destId="{A75A3608-B2F4-EE4D-8171-EC2887B13E88}" srcOrd="2" destOrd="0" parTransId="{009E1ABC-5A00-314D-8A31-CDE63F1A58CC}" sibTransId="{1C3634FD-8B0D-0C46-B3F0-8F629C5720C0}"/>
    <dgm:cxn modelId="{FEC9F7D6-8667-8547-8B48-CF7731CD7806}" type="presOf" srcId="{7FBC3F47-0C1E-7E4D-BB1C-6336F23C7AD5}" destId="{12936C91-5C9F-794C-9EC0-EC1242CE13AC}" srcOrd="0" destOrd="3" presId="urn:microsoft.com/office/officeart/2005/8/layout/arrow2"/>
    <dgm:cxn modelId="{56A8D7E3-6AA8-D448-94B7-FA607DC9AEE2}" srcId="{7FBC3F47-0C1E-7E4D-BB1C-6336F23C7AD5}" destId="{B2EE28AA-CEAE-1946-99AB-5ECB29361996}" srcOrd="0" destOrd="0" parTransId="{6F600AD6-A50F-3F4A-B7D6-A8C6CF1786A9}" sibTransId="{E0BBEAD1-C8BC-1F4D-A0C2-248290499213}"/>
    <dgm:cxn modelId="{27AE7BE4-49A3-2E48-B884-A350692AFC23}" type="presOf" srcId="{53B47D91-B513-E24F-97D1-C13B697531F4}" destId="{ADC687EE-2B94-5047-AD46-1C6BBD79E0AB}" srcOrd="0" destOrd="0" presId="urn:microsoft.com/office/officeart/2005/8/layout/arrow2"/>
    <dgm:cxn modelId="{194FA3F4-A668-8B40-BD81-A36B491FA7EC}" srcId="{44443D3B-6C84-5447-BC12-5F520E0F0538}" destId="{7FBC3F47-0C1E-7E4D-BB1C-6336F23C7AD5}" srcOrd="2" destOrd="0" parTransId="{63E6D81B-F52F-714F-9C67-15E3F975C62A}" sibTransId="{3DEB5283-0773-9F4B-87A5-C2303A0551A5}"/>
    <dgm:cxn modelId="{128A77FA-E1A5-F142-B412-1984B68763B7}" srcId="{7FBC3F47-0C1E-7E4D-BB1C-6336F23C7AD5}" destId="{CEFD460F-D5CA-7343-8972-F2A8BE340EE4}" srcOrd="1" destOrd="0" parTransId="{FCC7EEA8-7456-1443-8883-5373E3966F45}" sibTransId="{A5D3E192-B9F6-DF43-B453-99E4E70BCB7E}"/>
    <dgm:cxn modelId="{1314D9FE-8E13-1542-8AEB-917F1C94A907}" srcId="{44443D3B-6C84-5447-BC12-5F520E0F0538}" destId="{D8958702-6D24-0144-B475-F3773C8F5B11}" srcOrd="1" destOrd="0" parTransId="{EF4A1A66-AB41-E047-B9C4-764513E76DDD}" sibTransId="{51A0AFCC-125E-164F-BF07-257D6C1D43ED}"/>
    <dgm:cxn modelId="{0F508A62-1F18-8643-8370-C43FEA1D7E7F}" type="presParOf" srcId="{ADC687EE-2B94-5047-AD46-1C6BBD79E0AB}" destId="{D1B0F364-B3E8-9143-BA18-6CE5B5086582}" srcOrd="0" destOrd="0" presId="urn:microsoft.com/office/officeart/2005/8/layout/arrow2"/>
    <dgm:cxn modelId="{FAFE3CAE-D2C4-0247-943F-6AD849E4A7FD}" type="presParOf" srcId="{ADC687EE-2B94-5047-AD46-1C6BBD79E0AB}" destId="{21FA0254-B4D8-A647-83BE-685FD0D79EC1}" srcOrd="1" destOrd="0" presId="urn:microsoft.com/office/officeart/2005/8/layout/arrow2"/>
    <dgm:cxn modelId="{040D198A-7B2F-A041-AFAB-8E705587D67A}" type="presParOf" srcId="{21FA0254-B4D8-A647-83BE-685FD0D79EC1}" destId="{4BB13242-70B5-0C4B-AF61-8036F9181852}" srcOrd="0" destOrd="0" presId="urn:microsoft.com/office/officeart/2005/8/layout/arrow2"/>
    <dgm:cxn modelId="{FEC6515F-84EB-BE45-A87B-54A6ADAFC034}" type="presParOf" srcId="{21FA0254-B4D8-A647-83BE-685FD0D79EC1}" destId="{96F33317-E240-4A4F-82CC-318180D3C990}" srcOrd="1" destOrd="0" presId="urn:microsoft.com/office/officeart/2005/8/layout/arrow2"/>
    <dgm:cxn modelId="{C9912F18-1F93-AF4F-B37F-7DF50E4BE262}" type="presParOf" srcId="{21FA0254-B4D8-A647-83BE-685FD0D79EC1}" destId="{1F5181B6-39A5-294C-AF80-1765BA89CB76}" srcOrd="2" destOrd="0" presId="urn:microsoft.com/office/officeart/2005/8/layout/arrow2"/>
    <dgm:cxn modelId="{E9BCE684-EFA1-0644-8A4E-5393D18E2FAF}" type="presParOf" srcId="{21FA0254-B4D8-A647-83BE-685FD0D79EC1}" destId="{12936C91-5C9F-794C-9EC0-EC1242CE13AC}" srcOrd="3" destOrd="0" presId="urn:microsoft.com/office/officeart/2005/8/layout/arrow2"/>
    <dgm:cxn modelId="{A840614B-39FA-E84B-AAA2-A4453D148D23}" type="presParOf" srcId="{21FA0254-B4D8-A647-83BE-685FD0D79EC1}" destId="{6774E59F-54D2-3B49-BDD2-8195D9486D41}" srcOrd="4" destOrd="0" presId="urn:microsoft.com/office/officeart/2005/8/layout/arrow2"/>
    <dgm:cxn modelId="{E57C8070-3359-954E-A42F-3C3F5A8F5AEF}" type="presParOf" srcId="{21FA0254-B4D8-A647-83BE-685FD0D79EC1}" destId="{FF3C5E59-6ACF-2E40-8247-28C17645AD92}" srcOrd="5"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8BCF6-12D5-034A-A83A-D5B6F2256821}"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8499956B-D6AD-4F44-892A-069D09D4E973}">
      <dgm:prSet phldrT="[Text]" phldr="0"/>
      <dgm:spPr/>
      <dgm:t>
        <a:bodyPr/>
        <a:lstStyle/>
        <a:p>
          <a:r>
            <a:rPr lang="en-US" b="1" dirty="0"/>
            <a:t>4 Main Sources</a:t>
          </a:r>
        </a:p>
      </dgm:t>
    </dgm:pt>
    <dgm:pt modelId="{AF91837C-F1C4-2F4B-A8EC-1B223EA1E964}" type="parTrans" cxnId="{1333A8D9-0998-7140-ADD4-8A5060841319}">
      <dgm:prSet/>
      <dgm:spPr/>
      <dgm:t>
        <a:bodyPr/>
        <a:lstStyle/>
        <a:p>
          <a:endParaRPr lang="en-US"/>
        </a:p>
      </dgm:t>
    </dgm:pt>
    <dgm:pt modelId="{82EC9BD9-6006-A147-A3F2-295C0AC11340}" type="sibTrans" cxnId="{1333A8D9-0998-7140-ADD4-8A5060841319}">
      <dgm:prSet/>
      <dgm:spPr/>
      <dgm:t>
        <a:bodyPr/>
        <a:lstStyle/>
        <a:p>
          <a:endParaRPr lang="en-US"/>
        </a:p>
      </dgm:t>
    </dgm:pt>
    <dgm:pt modelId="{D3BA162A-434A-4242-92F4-6712296C32A1}">
      <dgm:prSet phldrT="[Text]" phldr="0"/>
      <dgm:spPr/>
      <dgm:t>
        <a:bodyPr/>
        <a:lstStyle/>
        <a:p>
          <a:r>
            <a:rPr lang="en-US" dirty="0"/>
            <a:t>Training Audit</a:t>
          </a:r>
        </a:p>
      </dgm:t>
    </dgm:pt>
    <dgm:pt modelId="{76D40000-4351-6048-A194-96B26A18392E}" type="parTrans" cxnId="{EABBC09F-D7D1-5844-8B30-F7DA136C596D}">
      <dgm:prSet/>
      <dgm:spPr/>
      <dgm:t>
        <a:bodyPr/>
        <a:lstStyle/>
        <a:p>
          <a:endParaRPr lang="en-US"/>
        </a:p>
      </dgm:t>
    </dgm:pt>
    <dgm:pt modelId="{96F5637F-FF2F-D042-800D-2BCC96D47E64}" type="sibTrans" cxnId="{EABBC09F-D7D1-5844-8B30-F7DA136C596D}">
      <dgm:prSet/>
      <dgm:spPr/>
      <dgm:t>
        <a:bodyPr/>
        <a:lstStyle/>
        <a:p>
          <a:endParaRPr lang="en-US"/>
        </a:p>
      </dgm:t>
    </dgm:pt>
    <dgm:pt modelId="{012A3CE5-F06E-524A-8001-CA3AE803C48D}">
      <dgm:prSet phldrT="[Text]" phldr="0"/>
      <dgm:spPr/>
      <dgm:t>
        <a:bodyPr/>
        <a:lstStyle/>
        <a:p>
          <a:r>
            <a:rPr lang="en-US" dirty="0"/>
            <a:t>Weekly Post-Session Feedback Surveys</a:t>
          </a:r>
        </a:p>
      </dgm:t>
    </dgm:pt>
    <dgm:pt modelId="{D2C53261-2D0C-0448-AE56-3A81607A5118}" type="parTrans" cxnId="{BBA0755F-8FB1-2F47-92E4-145CC9440846}">
      <dgm:prSet/>
      <dgm:spPr/>
      <dgm:t>
        <a:bodyPr/>
        <a:lstStyle/>
        <a:p>
          <a:endParaRPr lang="en-US"/>
        </a:p>
      </dgm:t>
    </dgm:pt>
    <dgm:pt modelId="{6231AB4C-0BD4-3740-A224-FBB2AD47AF30}" type="sibTrans" cxnId="{BBA0755F-8FB1-2F47-92E4-145CC9440846}">
      <dgm:prSet/>
      <dgm:spPr/>
      <dgm:t>
        <a:bodyPr/>
        <a:lstStyle/>
        <a:p>
          <a:endParaRPr lang="en-US"/>
        </a:p>
      </dgm:t>
    </dgm:pt>
    <dgm:pt modelId="{8D155F09-E85D-BB4C-AD2A-907C1C45F0D5}">
      <dgm:prSet phldrT="[Text]" phldr="0"/>
      <dgm:spPr/>
      <dgm:t>
        <a:bodyPr/>
        <a:lstStyle/>
        <a:p>
          <a:r>
            <a:rPr lang="en-US" dirty="0"/>
            <a:t>Comprehensive Post-Program Evaluation</a:t>
          </a:r>
        </a:p>
      </dgm:t>
    </dgm:pt>
    <dgm:pt modelId="{BB3FD1F6-716C-174D-BD2E-78504ACAFF1E}" type="parTrans" cxnId="{18CD4DD9-A48A-5B4B-AC16-135D943469E1}">
      <dgm:prSet/>
      <dgm:spPr/>
      <dgm:t>
        <a:bodyPr/>
        <a:lstStyle/>
        <a:p>
          <a:endParaRPr lang="en-US"/>
        </a:p>
      </dgm:t>
    </dgm:pt>
    <dgm:pt modelId="{A8D8B29C-02CD-4045-A1A5-E5D1C1EBC8CD}" type="sibTrans" cxnId="{18CD4DD9-A48A-5B4B-AC16-135D943469E1}">
      <dgm:prSet/>
      <dgm:spPr/>
      <dgm:t>
        <a:bodyPr/>
        <a:lstStyle/>
        <a:p>
          <a:endParaRPr lang="en-US"/>
        </a:p>
      </dgm:t>
    </dgm:pt>
    <dgm:pt modelId="{A5BD83A1-0062-8448-9926-6B2C67CEF65F}">
      <dgm:prSet phldrT="[Text]" phldr="0"/>
      <dgm:spPr/>
      <dgm:t>
        <a:bodyPr/>
        <a:lstStyle/>
        <a:p>
          <a:r>
            <a:rPr lang="en-US" dirty="0"/>
            <a:t>End-of-Course Participant Interviews</a:t>
          </a:r>
        </a:p>
      </dgm:t>
    </dgm:pt>
    <dgm:pt modelId="{69B6B146-DA46-0646-8F08-805C3507EB94}" type="parTrans" cxnId="{B193C314-65D4-B242-94F3-4D6790F43217}">
      <dgm:prSet/>
      <dgm:spPr/>
      <dgm:t>
        <a:bodyPr/>
        <a:lstStyle/>
        <a:p>
          <a:endParaRPr lang="en-US"/>
        </a:p>
      </dgm:t>
    </dgm:pt>
    <dgm:pt modelId="{DA009BC7-563D-2746-A8BD-4A66DF8F1BA1}" type="sibTrans" cxnId="{B193C314-65D4-B242-94F3-4D6790F43217}">
      <dgm:prSet/>
      <dgm:spPr/>
      <dgm:t>
        <a:bodyPr/>
        <a:lstStyle/>
        <a:p>
          <a:endParaRPr lang="en-US"/>
        </a:p>
      </dgm:t>
    </dgm:pt>
    <dgm:pt modelId="{6C86B5B1-A680-3C46-A46B-394CEDDFF2B0}">
      <dgm:prSet phldrT="[Text]" phldr="0"/>
      <dgm:spPr/>
      <dgm:t>
        <a:bodyPr/>
        <a:lstStyle/>
        <a:p>
          <a:endParaRPr lang="en-US"/>
        </a:p>
      </dgm:t>
    </dgm:pt>
    <dgm:pt modelId="{C44FE239-599E-BA41-85EF-AD40C34079A9}" type="parTrans" cxnId="{F500ADD4-00A3-C148-8D29-085847B5DF25}">
      <dgm:prSet/>
      <dgm:spPr/>
    </dgm:pt>
    <dgm:pt modelId="{9CE1BBDB-C42C-0645-B90E-47AECC592F01}" type="sibTrans" cxnId="{F500ADD4-00A3-C148-8D29-085847B5DF25}">
      <dgm:prSet/>
      <dgm:spPr/>
    </dgm:pt>
    <dgm:pt modelId="{9B3DF62C-2DBF-5B41-8033-1FA823CCF853}" type="pres">
      <dgm:prSet presAssocID="{D9F8BCF6-12D5-034A-A83A-D5B6F2256821}" presName="diagram" presStyleCnt="0">
        <dgm:presLayoutVars>
          <dgm:chMax val="1"/>
          <dgm:dir/>
          <dgm:animLvl val="ctr"/>
          <dgm:resizeHandles val="exact"/>
        </dgm:presLayoutVars>
      </dgm:prSet>
      <dgm:spPr/>
    </dgm:pt>
    <dgm:pt modelId="{76AF0295-C071-9449-8298-FF2F866AE64E}" type="pres">
      <dgm:prSet presAssocID="{D9F8BCF6-12D5-034A-A83A-D5B6F2256821}" presName="matrix" presStyleCnt="0"/>
      <dgm:spPr/>
    </dgm:pt>
    <dgm:pt modelId="{676D0333-BCF3-354E-A12A-B88F04399611}" type="pres">
      <dgm:prSet presAssocID="{D9F8BCF6-12D5-034A-A83A-D5B6F2256821}" presName="tile1" presStyleLbl="node1" presStyleIdx="0" presStyleCnt="4"/>
      <dgm:spPr/>
    </dgm:pt>
    <dgm:pt modelId="{D06ECCF5-ED79-E240-AE62-F74A812F8AE2}" type="pres">
      <dgm:prSet presAssocID="{D9F8BCF6-12D5-034A-A83A-D5B6F2256821}" presName="tile1text" presStyleLbl="node1" presStyleIdx="0" presStyleCnt="4">
        <dgm:presLayoutVars>
          <dgm:chMax val="0"/>
          <dgm:chPref val="0"/>
          <dgm:bulletEnabled val="1"/>
        </dgm:presLayoutVars>
      </dgm:prSet>
      <dgm:spPr/>
    </dgm:pt>
    <dgm:pt modelId="{D6A3719A-6F5A-CD48-B83E-2AE59721613D}" type="pres">
      <dgm:prSet presAssocID="{D9F8BCF6-12D5-034A-A83A-D5B6F2256821}" presName="tile2" presStyleLbl="node1" presStyleIdx="1" presStyleCnt="4"/>
      <dgm:spPr/>
    </dgm:pt>
    <dgm:pt modelId="{DFAE50F8-6F2C-CC4E-B84A-62EB0F19EAD0}" type="pres">
      <dgm:prSet presAssocID="{D9F8BCF6-12D5-034A-A83A-D5B6F2256821}" presName="tile2text" presStyleLbl="node1" presStyleIdx="1" presStyleCnt="4">
        <dgm:presLayoutVars>
          <dgm:chMax val="0"/>
          <dgm:chPref val="0"/>
          <dgm:bulletEnabled val="1"/>
        </dgm:presLayoutVars>
      </dgm:prSet>
      <dgm:spPr/>
    </dgm:pt>
    <dgm:pt modelId="{AE84DBA3-3233-DC42-B255-265AB5060D94}" type="pres">
      <dgm:prSet presAssocID="{D9F8BCF6-12D5-034A-A83A-D5B6F2256821}" presName="tile3" presStyleLbl="node1" presStyleIdx="2" presStyleCnt="4"/>
      <dgm:spPr/>
    </dgm:pt>
    <dgm:pt modelId="{A5A2426E-8068-164B-8D19-1335E8F69D1A}" type="pres">
      <dgm:prSet presAssocID="{D9F8BCF6-12D5-034A-A83A-D5B6F2256821}" presName="tile3text" presStyleLbl="node1" presStyleIdx="2" presStyleCnt="4">
        <dgm:presLayoutVars>
          <dgm:chMax val="0"/>
          <dgm:chPref val="0"/>
          <dgm:bulletEnabled val="1"/>
        </dgm:presLayoutVars>
      </dgm:prSet>
      <dgm:spPr/>
    </dgm:pt>
    <dgm:pt modelId="{D449455C-1114-7148-8D5D-C7400E27B9C6}" type="pres">
      <dgm:prSet presAssocID="{D9F8BCF6-12D5-034A-A83A-D5B6F2256821}" presName="tile4" presStyleLbl="node1" presStyleIdx="3" presStyleCnt="4"/>
      <dgm:spPr/>
    </dgm:pt>
    <dgm:pt modelId="{CE2751B1-6DBF-F34A-82B3-4FA69A0CA0B1}" type="pres">
      <dgm:prSet presAssocID="{D9F8BCF6-12D5-034A-A83A-D5B6F2256821}" presName="tile4text" presStyleLbl="node1" presStyleIdx="3" presStyleCnt="4">
        <dgm:presLayoutVars>
          <dgm:chMax val="0"/>
          <dgm:chPref val="0"/>
          <dgm:bulletEnabled val="1"/>
        </dgm:presLayoutVars>
      </dgm:prSet>
      <dgm:spPr/>
    </dgm:pt>
    <dgm:pt modelId="{F91A7B06-C3CD-7D49-9F19-854B09E5A3CF}" type="pres">
      <dgm:prSet presAssocID="{D9F8BCF6-12D5-034A-A83A-D5B6F2256821}" presName="centerTile" presStyleLbl="fgShp" presStyleIdx="0" presStyleCnt="1">
        <dgm:presLayoutVars>
          <dgm:chMax val="0"/>
          <dgm:chPref val="0"/>
        </dgm:presLayoutVars>
      </dgm:prSet>
      <dgm:spPr/>
    </dgm:pt>
  </dgm:ptLst>
  <dgm:cxnLst>
    <dgm:cxn modelId="{B193C314-65D4-B242-94F3-4D6790F43217}" srcId="{8499956B-D6AD-4F44-892A-069D09D4E973}" destId="{A5BD83A1-0062-8448-9926-6B2C67CEF65F}" srcOrd="3" destOrd="0" parTransId="{69B6B146-DA46-0646-8F08-805C3507EB94}" sibTransId="{DA009BC7-563D-2746-A8BD-4A66DF8F1BA1}"/>
    <dgm:cxn modelId="{23809B54-AD84-1C4C-9F0A-A63C6AD4171A}" type="presOf" srcId="{012A3CE5-F06E-524A-8001-CA3AE803C48D}" destId="{DFAE50F8-6F2C-CC4E-B84A-62EB0F19EAD0}" srcOrd="1" destOrd="0" presId="urn:microsoft.com/office/officeart/2005/8/layout/matrix1"/>
    <dgm:cxn modelId="{BBA0755F-8FB1-2F47-92E4-145CC9440846}" srcId="{8499956B-D6AD-4F44-892A-069D09D4E973}" destId="{012A3CE5-F06E-524A-8001-CA3AE803C48D}" srcOrd="1" destOrd="0" parTransId="{D2C53261-2D0C-0448-AE56-3A81607A5118}" sibTransId="{6231AB4C-0BD4-3740-A224-FBB2AD47AF30}"/>
    <dgm:cxn modelId="{82E85368-F7FE-FB4F-BF88-71432D704897}" type="presOf" srcId="{012A3CE5-F06E-524A-8001-CA3AE803C48D}" destId="{D6A3719A-6F5A-CD48-B83E-2AE59721613D}" srcOrd="0" destOrd="0" presId="urn:microsoft.com/office/officeart/2005/8/layout/matrix1"/>
    <dgm:cxn modelId="{B00B4078-C5D4-C144-A6B7-43745FCDB6E3}" type="presOf" srcId="{D9F8BCF6-12D5-034A-A83A-D5B6F2256821}" destId="{9B3DF62C-2DBF-5B41-8033-1FA823CCF853}" srcOrd="0" destOrd="0" presId="urn:microsoft.com/office/officeart/2005/8/layout/matrix1"/>
    <dgm:cxn modelId="{06763679-3FEA-8844-BC0D-B0D76BC9B512}" type="presOf" srcId="{A5BD83A1-0062-8448-9926-6B2C67CEF65F}" destId="{CE2751B1-6DBF-F34A-82B3-4FA69A0CA0B1}" srcOrd="1" destOrd="0" presId="urn:microsoft.com/office/officeart/2005/8/layout/matrix1"/>
    <dgm:cxn modelId="{92F96791-C323-1149-B22B-D86A90AFDEC9}" type="presOf" srcId="{8D155F09-E85D-BB4C-AD2A-907C1C45F0D5}" destId="{A5A2426E-8068-164B-8D19-1335E8F69D1A}" srcOrd="1" destOrd="0" presId="urn:microsoft.com/office/officeart/2005/8/layout/matrix1"/>
    <dgm:cxn modelId="{F3D6CA9A-7BDF-3C46-A835-30243EA2D32B}" type="presOf" srcId="{A5BD83A1-0062-8448-9926-6B2C67CEF65F}" destId="{D449455C-1114-7148-8D5D-C7400E27B9C6}" srcOrd="0" destOrd="0" presId="urn:microsoft.com/office/officeart/2005/8/layout/matrix1"/>
    <dgm:cxn modelId="{583DC49D-B543-B743-AFB6-3691EC6B4181}" type="presOf" srcId="{8D155F09-E85D-BB4C-AD2A-907C1C45F0D5}" destId="{AE84DBA3-3233-DC42-B255-265AB5060D94}" srcOrd="0" destOrd="0" presId="urn:microsoft.com/office/officeart/2005/8/layout/matrix1"/>
    <dgm:cxn modelId="{EABBC09F-D7D1-5844-8B30-F7DA136C596D}" srcId="{8499956B-D6AD-4F44-892A-069D09D4E973}" destId="{D3BA162A-434A-4242-92F4-6712296C32A1}" srcOrd="0" destOrd="0" parTransId="{76D40000-4351-6048-A194-96B26A18392E}" sibTransId="{96F5637F-FF2F-D042-800D-2BCC96D47E64}"/>
    <dgm:cxn modelId="{1C27D5A3-018B-0741-A3DD-44ABC2A7430A}" type="presOf" srcId="{D3BA162A-434A-4242-92F4-6712296C32A1}" destId="{676D0333-BCF3-354E-A12A-B88F04399611}" srcOrd="0" destOrd="0" presId="urn:microsoft.com/office/officeart/2005/8/layout/matrix1"/>
    <dgm:cxn modelId="{1F2B29CF-1C8D-FD41-B356-5F1E6C6DA68F}" type="presOf" srcId="{D3BA162A-434A-4242-92F4-6712296C32A1}" destId="{D06ECCF5-ED79-E240-AE62-F74A812F8AE2}" srcOrd="1" destOrd="0" presId="urn:microsoft.com/office/officeart/2005/8/layout/matrix1"/>
    <dgm:cxn modelId="{F500ADD4-00A3-C148-8D29-085847B5DF25}" srcId="{8499956B-D6AD-4F44-892A-069D09D4E973}" destId="{6C86B5B1-A680-3C46-A46B-394CEDDFF2B0}" srcOrd="4" destOrd="0" parTransId="{C44FE239-599E-BA41-85EF-AD40C34079A9}" sibTransId="{9CE1BBDB-C42C-0645-B90E-47AECC592F01}"/>
    <dgm:cxn modelId="{18CD4DD9-A48A-5B4B-AC16-135D943469E1}" srcId="{8499956B-D6AD-4F44-892A-069D09D4E973}" destId="{8D155F09-E85D-BB4C-AD2A-907C1C45F0D5}" srcOrd="2" destOrd="0" parTransId="{BB3FD1F6-716C-174D-BD2E-78504ACAFF1E}" sibTransId="{A8D8B29C-02CD-4045-A1A5-E5D1C1EBC8CD}"/>
    <dgm:cxn modelId="{1333A8D9-0998-7140-ADD4-8A5060841319}" srcId="{D9F8BCF6-12D5-034A-A83A-D5B6F2256821}" destId="{8499956B-D6AD-4F44-892A-069D09D4E973}" srcOrd="0" destOrd="0" parTransId="{AF91837C-F1C4-2F4B-A8EC-1B223EA1E964}" sibTransId="{82EC9BD9-6006-A147-A3F2-295C0AC11340}"/>
    <dgm:cxn modelId="{8199E7E8-6C2D-7C43-A285-063769EFEA8F}" type="presOf" srcId="{8499956B-D6AD-4F44-892A-069D09D4E973}" destId="{F91A7B06-C3CD-7D49-9F19-854B09E5A3CF}" srcOrd="0" destOrd="0" presId="urn:microsoft.com/office/officeart/2005/8/layout/matrix1"/>
    <dgm:cxn modelId="{6069E943-6F40-6A45-80E2-885670E2EEB3}" type="presParOf" srcId="{9B3DF62C-2DBF-5B41-8033-1FA823CCF853}" destId="{76AF0295-C071-9449-8298-FF2F866AE64E}" srcOrd="0" destOrd="0" presId="urn:microsoft.com/office/officeart/2005/8/layout/matrix1"/>
    <dgm:cxn modelId="{B1C91F63-655A-3747-B4FA-42C59A90EAC6}" type="presParOf" srcId="{76AF0295-C071-9449-8298-FF2F866AE64E}" destId="{676D0333-BCF3-354E-A12A-B88F04399611}" srcOrd="0" destOrd="0" presId="urn:microsoft.com/office/officeart/2005/8/layout/matrix1"/>
    <dgm:cxn modelId="{02EB8657-1F1B-3343-973D-908B6F2AABF8}" type="presParOf" srcId="{76AF0295-C071-9449-8298-FF2F866AE64E}" destId="{D06ECCF5-ED79-E240-AE62-F74A812F8AE2}" srcOrd="1" destOrd="0" presId="urn:microsoft.com/office/officeart/2005/8/layout/matrix1"/>
    <dgm:cxn modelId="{BFE341CF-0793-174D-8831-0F14C976F5CE}" type="presParOf" srcId="{76AF0295-C071-9449-8298-FF2F866AE64E}" destId="{D6A3719A-6F5A-CD48-B83E-2AE59721613D}" srcOrd="2" destOrd="0" presId="urn:microsoft.com/office/officeart/2005/8/layout/matrix1"/>
    <dgm:cxn modelId="{DBBF0782-1FED-2B48-8EAA-CAFA31FA53E1}" type="presParOf" srcId="{76AF0295-C071-9449-8298-FF2F866AE64E}" destId="{DFAE50F8-6F2C-CC4E-B84A-62EB0F19EAD0}" srcOrd="3" destOrd="0" presId="urn:microsoft.com/office/officeart/2005/8/layout/matrix1"/>
    <dgm:cxn modelId="{D532F511-6449-0B48-A3D0-20D6F05E7F98}" type="presParOf" srcId="{76AF0295-C071-9449-8298-FF2F866AE64E}" destId="{AE84DBA3-3233-DC42-B255-265AB5060D94}" srcOrd="4" destOrd="0" presId="urn:microsoft.com/office/officeart/2005/8/layout/matrix1"/>
    <dgm:cxn modelId="{484A9A7E-A996-C54A-9027-9A392371B908}" type="presParOf" srcId="{76AF0295-C071-9449-8298-FF2F866AE64E}" destId="{A5A2426E-8068-164B-8D19-1335E8F69D1A}" srcOrd="5" destOrd="0" presId="urn:microsoft.com/office/officeart/2005/8/layout/matrix1"/>
    <dgm:cxn modelId="{F3CA51B6-9D49-2142-86F2-8504373B5E04}" type="presParOf" srcId="{76AF0295-C071-9449-8298-FF2F866AE64E}" destId="{D449455C-1114-7148-8D5D-C7400E27B9C6}" srcOrd="6" destOrd="0" presId="urn:microsoft.com/office/officeart/2005/8/layout/matrix1"/>
    <dgm:cxn modelId="{4FD46078-68EF-DD42-A11C-99C2B41A598D}" type="presParOf" srcId="{76AF0295-C071-9449-8298-FF2F866AE64E}" destId="{CE2751B1-6DBF-F34A-82B3-4FA69A0CA0B1}" srcOrd="7" destOrd="0" presId="urn:microsoft.com/office/officeart/2005/8/layout/matrix1"/>
    <dgm:cxn modelId="{FA32A2B9-7B43-E14A-ADBD-FFACA34DF543}" type="presParOf" srcId="{9B3DF62C-2DBF-5B41-8033-1FA823CCF853}" destId="{F91A7B06-C3CD-7D49-9F19-854B09E5A3CF}"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7A3CEE-03F9-2D49-A169-D41EF67BA6D7}" type="doc">
      <dgm:prSet loTypeId="urn:microsoft.com/office/officeart/2005/8/layout/pyramid2" loCatId="" qsTypeId="urn:microsoft.com/office/officeart/2005/8/quickstyle/simple1" qsCatId="simple" csTypeId="urn:microsoft.com/office/officeart/2005/8/colors/accent1_2" csCatId="accent1" phldr="1"/>
      <dgm:spPr/>
      <dgm:t>
        <a:bodyPr/>
        <a:lstStyle/>
        <a:p>
          <a:endParaRPr lang="en-US"/>
        </a:p>
      </dgm:t>
    </dgm:pt>
    <dgm:pt modelId="{4D6BBF24-A9C0-C841-BCBA-33A5D1F8F16B}">
      <dgm:prSet phldrT="[Text]" phldr="0"/>
      <dgm:spPr/>
      <dgm:t>
        <a:bodyPr/>
        <a:lstStyle/>
        <a:p>
          <a:r>
            <a:rPr lang="en-US" b="1" dirty="0"/>
            <a:t>4. Training Improvements</a:t>
          </a:r>
        </a:p>
      </dgm:t>
    </dgm:pt>
    <dgm:pt modelId="{A76B5B47-8447-FE4B-9B8E-D7B2C2CBB4B5}" type="parTrans" cxnId="{B60426EF-514B-9349-A293-DD2840CD7E83}">
      <dgm:prSet/>
      <dgm:spPr/>
      <dgm:t>
        <a:bodyPr/>
        <a:lstStyle/>
        <a:p>
          <a:endParaRPr lang="en-US"/>
        </a:p>
      </dgm:t>
    </dgm:pt>
    <dgm:pt modelId="{BA0F7B02-92F7-A940-80BE-B40F64D3CF5F}" type="sibTrans" cxnId="{B60426EF-514B-9349-A293-DD2840CD7E83}">
      <dgm:prSet/>
      <dgm:spPr/>
      <dgm:t>
        <a:bodyPr/>
        <a:lstStyle/>
        <a:p>
          <a:endParaRPr lang="en-US"/>
        </a:p>
      </dgm:t>
    </dgm:pt>
    <dgm:pt modelId="{64434781-51AE-FB46-93C9-5AACFFEA44B5}">
      <dgm:prSet phldrT="[Text]" phldr="0"/>
      <dgm:spPr/>
      <dgm:t>
        <a:bodyPr/>
        <a:lstStyle/>
        <a:p>
          <a:r>
            <a:rPr lang="en-US" b="1" dirty="0"/>
            <a:t>3. Certification Revisions</a:t>
          </a:r>
        </a:p>
      </dgm:t>
    </dgm:pt>
    <dgm:pt modelId="{E9AC5538-B1C3-4045-ACBA-57B57E37A319}" type="parTrans" cxnId="{45FF4281-368C-0249-84EA-9A9ABDCFC56B}">
      <dgm:prSet/>
      <dgm:spPr/>
      <dgm:t>
        <a:bodyPr/>
        <a:lstStyle/>
        <a:p>
          <a:endParaRPr lang="en-US"/>
        </a:p>
      </dgm:t>
    </dgm:pt>
    <dgm:pt modelId="{0E0B5B96-0516-0D43-94E0-128BCEF1F4A8}" type="sibTrans" cxnId="{45FF4281-368C-0249-84EA-9A9ABDCFC56B}">
      <dgm:prSet/>
      <dgm:spPr/>
      <dgm:t>
        <a:bodyPr/>
        <a:lstStyle/>
        <a:p>
          <a:endParaRPr lang="en-US"/>
        </a:p>
      </dgm:t>
    </dgm:pt>
    <dgm:pt modelId="{76D75E82-F49F-7D49-AFD4-44AB24807451}">
      <dgm:prSet phldrT="[Text]" phldr="0"/>
      <dgm:spPr/>
      <dgm:t>
        <a:bodyPr/>
        <a:lstStyle/>
        <a:p>
          <a:r>
            <a:rPr lang="en-US" b="1" dirty="0"/>
            <a:t>2. Learning Technologies</a:t>
          </a:r>
        </a:p>
      </dgm:t>
    </dgm:pt>
    <dgm:pt modelId="{91E64B41-D662-9142-BDD6-CC9424E7890E}" type="parTrans" cxnId="{DD34CC2B-3123-D141-B18B-1C464BB7645D}">
      <dgm:prSet/>
      <dgm:spPr/>
      <dgm:t>
        <a:bodyPr/>
        <a:lstStyle/>
        <a:p>
          <a:endParaRPr lang="en-US"/>
        </a:p>
      </dgm:t>
    </dgm:pt>
    <dgm:pt modelId="{1EEAA9F7-62AA-704A-A5BD-094192817A97}" type="sibTrans" cxnId="{DD34CC2B-3123-D141-B18B-1C464BB7645D}">
      <dgm:prSet/>
      <dgm:spPr/>
      <dgm:t>
        <a:bodyPr/>
        <a:lstStyle/>
        <a:p>
          <a:endParaRPr lang="en-US"/>
        </a:p>
      </dgm:t>
    </dgm:pt>
    <dgm:pt modelId="{56910D34-C62C-CC41-8B5D-B4C8CF7AAF55}">
      <dgm:prSet phldrT="[Text]" phldr="0"/>
      <dgm:spPr/>
      <dgm:t>
        <a:bodyPr/>
        <a:lstStyle/>
        <a:p>
          <a:r>
            <a:rPr lang="en-US" b="1" dirty="0"/>
            <a:t>1. Assessment &amp; Evaluation</a:t>
          </a:r>
        </a:p>
      </dgm:t>
    </dgm:pt>
    <dgm:pt modelId="{E334F2CD-D52D-3B4E-A4F0-C2F88C54D75A}" type="parTrans" cxnId="{486489AD-0E0A-A445-8DE7-7589AEF9511A}">
      <dgm:prSet/>
      <dgm:spPr/>
      <dgm:t>
        <a:bodyPr/>
        <a:lstStyle/>
        <a:p>
          <a:endParaRPr lang="en-US"/>
        </a:p>
      </dgm:t>
    </dgm:pt>
    <dgm:pt modelId="{2D58CC07-F79E-6544-BAD1-BC7918361FEF}" type="sibTrans" cxnId="{486489AD-0E0A-A445-8DE7-7589AEF9511A}">
      <dgm:prSet/>
      <dgm:spPr/>
      <dgm:t>
        <a:bodyPr/>
        <a:lstStyle/>
        <a:p>
          <a:endParaRPr lang="en-US"/>
        </a:p>
      </dgm:t>
    </dgm:pt>
    <dgm:pt modelId="{E1EE9FC9-6BD7-1047-A813-524E9D58E9AD}" type="pres">
      <dgm:prSet presAssocID="{957A3CEE-03F9-2D49-A169-D41EF67BA6D7}" presName="compositeShape" presStyleCnt="0">
        <dgm:presLayoutVars>
          <dgm:dir/>
          <dgm:resizeHandles/>
        </dgm:presLayoutVars>
      </dgm:prSet>
      <dgm:spPr/>
    </dgm:pt>
    <dgm:pt modelId="{F960B181-69CE-584F-972C-5CAA42377F4E}" type="pres">
      <dgm:prSet presAssocID="{957A3CEE-03F9-2D49-A169-D41EF67BA6D7}" presName="pyramid" presStyleLbl="node1" presStyleIdx="0" presStyleCnt="1"/>
      <dgm:spPr/>
    </dgm:pt>
    <dgm:pt modelId="{4D94FF87-FA2E-EC4A-84E2-3CBEDDFA999C}" type="pres">
      <dgm:prSet presAssocID="{957A3CEE-03F9-2D49-A169-D41EF67BA6D7}" presName="theList" presStyleCnt="0"/>
      <dgm:spPr/>
    </dgm:pt>
    <dgm:pt modelId="{52D1A17A-DBD5-174D-88A4-BE3965C00D0D}" type="pres">
      <dgm:prSet presAssocID="{4D6BBF24-A9C0-C841-BCBA-33A5D1F8F16B}" presName="aNode" presStyleLbl="fgAcc1" presStyleIdx="0" presStyleCnt="4">
        <dgm:presLayoutVars>
          <dgm:bulletEnabled val="1"/>
        </dgm:presLayoutVars>
      </dgm:prSet>
      <dgm:spPr/>
    </dgm:pt>
    <dgm:pt modelId="{82229177-23BD-9848-AA22-3544C32EC281}" type="pres">
      <dgm:prSet presAssocID="{4D6BBF24-A9C0-C841-BCBA-33A5D1F8F16B}" presName="aSpace" presStyleCnt="0"/>
      <dgm:spPr/>
    </dgm:pt>
    <dgm:pt modelId="{76DAC6E9-D4AC-3042-921D-7DCB9FD3D1A4}" type="pres">
      <dgm:prSet presAssocID="{64434781-51AE-FB46-93C9-5AACFFEA44B5}" presName="aNode" presStyleLbl="fgAcc1" presStyleIdx="1" presStyleCnt="4">
        <dgm:presLayoutVars>
          <dgm:bulletEnabled val="1"/>
        </dgm:presLayoutVars>
      </dgm:prSet>
      <dgm:spPr/>
    </dgm:pt>
    <dgm:pt modelId="{53BC6AB5-0DBC-B047-83B5-216A5350DA92}" type="pres">
      <dgm:prSet presAssocID="{64434781-51AE-FB46-93C9-5AACFFEA44B5}" presName="aSpace" presStyleCnt="0"/>
      <dgm:spPr/>
    </dgm:pt>
    <dgm:pt modelId="{21DA6643-59C1-F14A-BCAF-3250B14ED929}" type="pres">
      <dgm:prSet presAssocID="{76D75E82-F49F-7D49-AFD4-44AB24807451}" presName="aNode" presStyleLbl="fgAcc1" presStyleIdx="2" presStyleCnt="4">
        <dgm:presLayoutVars>
          <dgm:bulletEnabled val="1"/>
        </dgm:presLayoutVars>
      </dgm:prSet>
      <dgm:spPr/>
    </dgm:pt>
    <dgm:pt modelId="{C83B6800-7D3A-0146-98BA-0915B792B5E9}" type="pres">
      <dgm:prSet presAssocID="{76D75E82-F49F-7D49-AFD4-44AB24807451}" presName="aSpace" presStyleCnt="0"/>
      <dgm:spPr/>
    </dgm:pt>
    <dgm:pt modelId="{35CA809E-4A9A-E44C-B7C7-B5406944F7EE}" type="pres">
      <dgm:prSet presAssocID="{56910D34-C62C-CC41-8B5D-B4C8CF7AAF55}" presName="aNode" presStyleLbl="fgAcc1" presStyleIdx="3" presStyleCnt="4">
        <dgm:presLayoutVars>
          <dgm:bulletEnabled val="1"/>
        </dgm:presLayoutVars>
      </dgm:prSet>
      <dgm:spPr/>
    </dgm:pt>
    <dgm:pt modelId="{B31426AE-266E-4E43-8684-6E402BE82AD2}" type="pres">
      <dgm:prSet presAssocID="{56910D34-C62C-CC41-8B5D-B4C8CF7AAF55}" presName="aSpace" presStyleCnt="0"/>
      <dgm:spPr/>
    </dgm:pt>
  </dgm:ptLst>
  <dgm:cxnLst>
    <dgm:cxn modelId="{DD34CC2B-3123-D141-B18B-1C464BB7645D}" srcId="{957A3CEE-03F9-2D49-A169-D41EF67BA6D7}" destId="{76D75E82-F49F-7D49-AFD4-44AB24807451}" srcOrd="2" destOrd="0" parTransId="{91E64B41-D662-9142-BDD6-CC9424E7890E}" sibTransId="{1EEAA9F7-62AA-704A-A5BD-094192817A97}"/>
    <dgm:cxn modelId="{45FF4281-368C-0249-84EA-9A9ABDCFC56B}" srcId="{957A3CEE-03F9-2D49-A169-D41EF67BA6D7}" destId="{64434781-51AE-FB46-93C9-5AACFFEA44B5}" srcOrd="1" destOrd="0" parTransId="{E9AC5538-B1C3-4045-ACBA-57B57E37A319}" sibTransId="{0E0B5B96-0516-0D43-94E0-128BCEF1F4A8}"/>
    <dgm:cxn modelId="{E99BD68C-D732-794A-A317-4ABF20349A70}" type="presOf" srcId="{56910D34-C62C-CC41-8B5D-B4C8CF7AAF55}" destId="{35CA809E-4A9A-E44C-B7C7-B5406944F7EE}" srcOrd="0" destOrd="0" presId="urn:microsoft.com/office/officeart/2005/8/layout/pyramid2"/>
    <dgm:cxn modelId="{486489AD-0E0A-A445-8DE7-7589AEF9511A}" srcId="{957A3CEE-03F9-2D49-A169-D41EF67BA6D7}" destId="{56910D34-C62C-CC41-8B5D-B4C8CF7AAF55}" srcOrd="3" destOrd="0" parTransId="{E334F2CD-D52D-3B4E-A4F0-C2F88C54D75A}" sibTransId="{2D58CC07-F79E-6544-BAD1-BC7918361FEF}"/>
    <dgm:cxn modelId="{110459B4-A5FD-9448-BDCD-2F13460880CD}" type="presOf" srcId="{76D75E82-F49F-7D49-AFD4-44AB24807451}" destId="{21DA6643-59C1-F14A-BCAF-3250B14ED929}" srcOrd="0" destOrd="0" presId="urn:microsoft.com/office/officeart/2005/8/layout/pyramid2"/>
    <dgm:cxn modelId="{9D66D0B9-8CE9-B449-8769-E397AA69FACA}" type="presOf" srcId="{4D6BBF24-A9C0-C841-BCBA-33A5D1F8F16B}" destId="{52D1A17A-DBD5-174D-88A4-BE3965C00D0D}" srcOrd="0" destOrd="0" presId="urn:microsoft.com/office/officeart/2005/8/layout/pyramid2"/>
    <dgm:cxn modelId="{177B9BE8-4E64-3C42-B5B2-BD93F0193C8B}" type="presOf" srcId="{957A3CEE-03F9-2D49-A169-D41EF67BA6D7}" destId="{E1EE9FC9-6BD7-1047-A813-524E9D58E9AD}" srcOrd="0" destOrd="0" presId="urn:microsoft.com/office/officeart/2005/8/layout/pyramid2"/>
    <dgm:cxn modelId="{CCAB96E9-CFCF-D54C-947E-46F306A2C437}" type="presOf" srcId="{64434781-51AE-FB46-93C9-5AACFFEA44B5}" destId="{76DAC6E9-D4AC-3042-921D-7DCB9FD3D1A4}" srcOrd="0" destOrd="0" presId="urn:microsoft.com/office/officeart/2005/8/layout/pyramid2"/>
    <dgm:cxn modelId="{B60426EF-514B-9349-A293-DD2840CD7E83}" srcId="{957A3CEE-03F9-2D49-A169-D41EF67BA6D7}" destId="{4D6BBF24-A9C0-C841-BCBA-33A5D1F8F16B}" srcOrd="0" destOrd="0" parTransId="{A76B5B47-8447-FE4B-9B8E-D7B2C2CBB4B5}" sibTransId="{BA0F7B02-92F7-A940-80BE-B40F64D3CF5F}"/>
    <dgm:cxn modelId="{CF840B9D-C8FA-DD46-821D-5041F56D1C64}" type="presParOf" srcId="{E1EE9FC9-6BD7-1047-A813-524E9D58E9AD}" destId="{F960B181-69CE-584F-972C-5CAA42377F4E}" srcOrd="0" destOrd="0" presId="urn:microsoft.com/office/officeart/2005/8/layout/pyramid2"/>
    <dgm:cxn modelId="{36129158-198D-E14B-92EA-B6F092FD22BC}" type="presParOf" srcId="{E1EE9FC9-6BD7-1047-A813-524E9D58E9AD}" destId="{4D94FF87-FA2E-EC4A-84E2-3CBEDDFA999C}" srcOrd="1" destOrd="0" presId="urn:microsoft.com/office/officeart/2005/8/layout/pyramid2"/>
    <dgm:cxn modelId="{56A268A3-8181-1E48-A7F7-6DCFF31AC186}" type="presParOf" srcId="{4D94FF87-FA2E-EC4A-84E2-3CBEDDFA999C}" destId="{52D1A17A-DBD5-174D-88A4-BE3965C00D0D}" srcOrd="0" destOrd="0" presId="urn:microsoft.com/office/officeart/2005/8/layout/pyramid2"/>
    <dgm:cxn modelId="{5B8070D2-B0F6-1241-A21E-E5A9863674FE}" type="presParOf" srcId="{4D94FF87-FA2E-EC4A-84E2-3CBEDDFA999C}" destId="{82229177-23BD-9848-AA22-3544C32EC281}" srcOrd="1" destOrd="0" presId="urn:microsoft.com/office/officeart/2005/8/layout/pyramid2"/>
    <dgm:cxn modelId="{CFB47067-FE1D-D948-858E-EBC8C5F6CE5E}" type="presParOf" srcId="{4D94FF87-FA2E-EC4A-84E2-3CBEDDFA999C}" destId="{76DAC6E9-D4AC-3042-921D-7DCB9FD3D1A4}" srcOrd="2" destOrd="0" presId="urn:microsoft.com/office/officeart/2005/8/layout/pyramid2"/>
    <dgm:cxn modelId="{D138A211-0B09-C742-AE0F-9F4435EBEE2B}" type="presParOf" srcId="{4D94FF87-FA2E-EC4A-84E2-3CBEDDFA999C}" destId="{53BC6AB5-0DBC-B047-83B5-216A5350DA92}" srcOrd="3" destOrd="0" presId="urn:microsoft.com/office/officeart/2005/8/layout/pyramid2"/>
    <dgm:cxn modelId="{65E68FAF-32A0-B844-8939-AAFC0BB2691B}" type="presParOf" srcId="{4D94FF87-FA2E-EC4A-84E2-3CBEDDFA999C}" destId="{21DA6643-59C1-F14A-BCAF-3250B14ED929}" srcOrd="4" destOrd="0" presId="urn:microsoft.com/office/officeart/2005/8/layout/pyramid2"/>
    <dgm:cxn modelId="{EF510898-1879-7140-B1AB-810EE5AD0E29}" type="presParOf" srcId="{4D94FF87-FA2E-EC4A-84E2-3CBEDDFA999C}" destId="{C83B6800-7D3A-0146-98BA-0915B792B5E9}" srcOrd="5" destOrd="0" presId="urn:microsoft.com/office/officeart/2005/8/layout/pyramid2"/>
    <dgm:cxn modelId="{4D4B883D-F4E4-D541-A9E8-21F18190431C}" type="presParOf" srcId="{4D94FF87-FA2E-EC4A-84E2-3CBEDDFA999C}" destId="{35CA809E-4A9A-E44C-B7C7-B5406944F7EE}" srcOrd="6" destOrd="0" presId="urn:microsoft.com/office/officeart/2005/8/layout/pyramid2"/>
    <dgm:cxn modelId="{E376B532-90FE-6648-9DC3-3ABE1FF9BA52}" type="presParOf" srcId="{4D94FF87-FA2E-EC4A-84E2-3CBEDDFA999C}" destId="{B31426AE-266E-4E43-8684-6E402BE82AD2}"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776B7-9602-4B40-834C-B6A0EC11B1E3}">
      <dsp:nvSpPr>
        <dsp:cNvPr id="0" name=""/>
        <dsp:cNvSpPr/>
      </dsp:nvSpPr>
      <dsp:spPr>
        <a:xfrm>
          <a:off x="3948311" y="0"/>
          <a:ext cx="2747930" cy="2747930"/>
        </a:xfrm>
        <a:prstGeom prst="triangl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Thoughts</a:t>
          </a:r>
        </a:p>
      </dsp:txBody>
      <dsp:txXfrm>
        <a:off x="4635294" y="1373965"/>
        <a:ext cx="1373965" cy="1373965"/>
      </dsp:txXfrm>
    </dsp:sp>
    <dsp:sp modelId="{A46E2916-07DD-7548-89AA-7B9F52C6BAB6}">
      <dsp:nvSpPr>
        <dsp:cNvPr id="0" name=""/>
        <dsp:cNvSpPr/>
      </dsp:nvSpPr>
      <dsp:spPr>
        <a:xfrm>
          <a:off x="2574346" y="2747930"/>
          <a:ext cx="2747930" cy="2747930"/>
        </a:xfrm>
        <a:prstGeom prst="triangl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Behaviors</a:t>
          </a:r>
        </a:p>
      </dsp:txBody>
      <dsp:txXfrm>
        <a:off x="3261329" y="4121895"/>
        <a:ext cx="1373965" cy="1373965"/>
      </dsp:txXfrm>
    </dsp:sp>
    <dsp:sp modelId="{B7564275-842C-C045-A3D8-4FDFDA66A502}">
      <dsp:nvSpPr>
        <dsp:cNvPr id="0" name=""/>
        <dsp:cNvSpPr/>
      </dsp:nvSpPr>
      <dsp:spPr>
        <a:xfrm rot="10800000">
          <a:off x="3948311" y="2747930"/>
          <a:ext cx="2747930" cy="2747930"/>
        </a:xfrm>
        <a:prstGeom prst="triangl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u="none" kern="1200" dirty="0"/>
            <a:t>Therapeutic Change</a:t>
          </a:r>
        </a:p>
      </dsp:txBody>
      <dsp:txXfrm rot="10800000">
        <a:off x="4635293" y="2747930"/>
        <a:ext cx="1373965" cy="1373965"/>
      </dsp:txXfrm>
    </dsp:sp>
    <dsp:sp modelId="{5F4B8EDC-30AD-A54F-928C-840CB75947C3}">
      <dsp:nvSpPr>
        <dsp:cNvPr id="0" name=""/>
        <dsp:cNvSpPr/>
      </dsp:nvSpPr>
      <dsp:spPr>
        <a:xfrm>
          <a:off x="5322277" y="2747930"/>
          <a:ext cx="2747930" cy="2747930"/>
        </a:xfrm>
        <a:prstGeom prst="triangl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Feelings</a:t>
          </a:r>
        </a:p>
      </dsp:txBody>
      <dsp:txXfrm>
        <a:off x="6009260" y="4121895"/>
        <a:ext cx="1373965" cy="1373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22E91-C751-5647-BC29-D179C7C8703D}">
      <dsp:nvSpPr>
        <dsp:cNvPr id="0" name=""/>
        <dsp:cNvSpPr/>
      </dsp:nvSpPr>
      <dsp:spPr>
        <a:xfrm rot="5400000">
          <a:off x="234068" y="1645571"/>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1B2D00-2479-5743-A83A-EFB1837CCB20}">
      <dsp:nvSpPr>
        <dsp:cNvPr id="0" name=""/>
        <dsp:cNvSpPr/>
      </dsp:nvSpPr>
      <dsp:spPr>
        <a:xfrm>
          <a:off x="117010" y="1994218"/>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L0 - Novice</a:t>
          </a:r>
        </a:p>
      </dsp:txBody>
      <dsp:txXfrm>
        <a:off x="117010" y="1994218"/>
        <a:ext cx="1053469" cy="923427"/>
      </dsp:txXfrm>
    </dsp:sp>
    <dsp:sp modelId="{9CC9E196-4820-8A48-99DD-E93C67A98D3D}">
      <dsp:nvSpPr>
        <dsp:cNvPr id="0" name=""/>
        <dsp:cNvSpPr/>
      </dsp:nvSpPr>
      <dsp:spPr>
        <a:xfrm>
          <a:off x="971711" y="1559664"/>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6D886-2CF5-0B47-9FF2-C7D45E348106}">
      <dsp:nvSpPr>
        <dsp:cNvPr id="0" name=""/>
        <dsp:cNvSpPr/>
      </dsp:nvSpPr>
      <dsp:spPr>
        <a:xfrm rot="5400000">
          <a:off x="1523720" y="1326445"/>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18B43-E0BD-F642-92C7-BD8C3298C774}">
      <dsp:nvSpPr>
        <dsp:cNvPr id="0" name=""/>
        <dsp:cNvSpPr/>
      </dsp:nvSpPr>
      <dsp:spPr>
        <a:xfrm>
          <a:off x="1406662" y="1675092"/>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L1-Beginning TEAM Therapist</a:t>
          </a:r>
        </a:p>
      </dsp:txBody>
      <dsp:txXfrm>
        <a:off x="1406662" y="1675092"/>
        <a:ext cx="1053469" cy="923427"/>
      </dsp:txXfrm>
    </dsp:sp>
    <dsp:sp modelId="{E6C7C20E-1427-9746-A91C-87FBD60642FB}">
      <dsp:nvSpPr>
        <dsp:cNvPr id="0" name=""/>
        <dsp:cNvSpPr/>
      </dsp:nvSpPr>
      <dsp:spPr>
        <a:xfrm>
          <a:off x="2261364" y="1240538"/>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6EDD8-9076-7848-8BA9-F46378EEFBD6}">
      <dsp:nvSpPr>
        <dsp:cNvPr id="0" name=""/>
        <dsp:cNvSpPr/>
      </dsp:nvSpPr>
      <dsp:spPr>
        <a:xfrm rot="5400000">
          <a:off x="2813373" y="1007319"/>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BC611B-4CAA-BE43-BC96-D5EDCE7874C0}">
      <dsp:nvSpPr>
        <dsp:cNvPr id="0" name=""/>
        <dsp:cNvSpPr/>
      </dsp:nvSpPr>
      <dsp:spPr>
        <a:xfrm>
          <a:off x="2696315" y="1355966"/>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L2- Intermediate TEAM Therapist</a:t>
          </a:r>
        </a:p>
      </dsp:txBody>
      <dsp:txXfrm>
        <a:off x="2696315" y="1355966"/>
        <a:ext cx="1053469" cy="923427"/>
      </dsp:txXfrm>
    </dsp:sp>
    <dsp:sp modelId="{A4B65A37-99BE-9A49-8542-D1F874D1E152}">
      <dsp:nvSpPr>
        <dsp:cNvPr id="0" name=""/>
        <dsp:cNvSpPr/>
      </dsp:nvSpPr>
      <dsp:spPr>
        <a:xfrm>
          <a:off x="3551017" y="921412"/>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6B86E-EA2F-C445-A7A7-B070738471D5}">
      <dsp:nvSpPr>
        <dsp:cNvPr id="0" name=""/>
        <dsp:cNvSpPr/>
      </dsp:nvSpPr>
      <dsp:spPr>
        <a:xfrm rot="5400000">
          <a:off x="4103026" y="688194"/>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E971AB-23D4-ED44-BB3D-4F40D1535C79}">
      <dsp:nvSpPr>
        <dsp:cNvPr id="0" name=""/>
        <dsp:cNvSpPr/>
      </dsp:nvSpPr>
      <dsp:spPr>
        <a:xfrm>
          <a:off x="3985968" y="1036841"/>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L3 – Advanced TEAM Therapist</a:t>
          </a:r>
        </a:p>
      </dsp:txBody>
      <dsp:txXfrm>
        <a:off x="3985968" y="1036841"/>
        <a:ext cx="1053469" cy="923427"/>
      </dsp:txXfrm>
    </dsp:sp>
    <dsp:sp modelId="{542A4F71-BBB7-3949-A11E-F91F20182496}">
      <dsp:nvSpPr>
        <dsp:cNvPr id="0" name=""/>
        <dsp:cNvSpPr/>
      </dsp:nvSpPr>
      <dsp:spPr>
        <a:xfrm>
          <a:off x="4840669" y="602286"/>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9DAB99-1BCD-5446-8CAD-5D57307D88D3}">
      <dsp:nvSpPr>
        <dsp:cNvPr id="0" name=""/>
        <dsp:cNvSpPr/>
      </dsp:nvSpPr>
      <dsp:spPr>
        <a:xfrm rot="5400000">
          <a:off x="5392678" y="369068"/>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8B4DFD-E92C-8A4C-85AA-7D9D6AC8C3D0}">
      <dsp:nvSpPr>
        <dsp:cNvPr id="0" name=""/>
        <dsp:cNvSpPr/>
      </dsp:nvSpPr>
      <dsp:spPr>
        <a:xfrm>
          <a:off x="5275620" y="717715"/>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L4 – TEAM Trainer</a:t>
          </a:r>
        </a:p>
      </dsp:txBody>
      <dsp:txXfrm>
        <a:off x="5275620" y="717715"/>
        <a:ext cx="1053469" cy="923427"/>
      </dsp:txXfrm>
    </dsp:sp>
    <dsp:sp modelId="{64E0C0FD-104B-6942-B275-B5F2B21738C2}">
      <dsp:nvSpPr>
        <dsp:cNvPr id="0" name=""/>
        <dsp:cNvSpPr/>
      </dsp:nvSpPr>
      <dsp:spPr>
        <a:xfrm>
          <a:off x="6130322" y="283160"/>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2E9D47-A2F8-B141-BBD1-6295DF5F2BAA}">
      <dsp:nvSpPr>
        <dsp:cNvPr id="0" name=""/>
        <dsp:cNvSpPr/>
      </dsp:nvSpPr>
      <dsp:spPr>
        <a:xfrm rot="5400000">
          <a:off x="6682331" y="49942"/>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2E37C-08DE-2D43-9CF0-6C47F75DC80E}">
      <dsp:nvSpPr>
        <dsp:cNvPr id="0" name=""/>
        <dsp:cNvSpPr/>
      </dsp:nvSpPr>
      <dsp:spPr>
        <a:xfrm>
          <a:off x="6565273" y="398589"/>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L5 – TEAM Master</a:t>
          </a:r>
        </a:p>
      </dsp:txBody>
      <dsp:txXfrm>
        <a:off x="6565273" y="398589"/>
        <a:ext cx="1053469" cy="9234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22E91-C751-5647-BC29-D179C7C8703D}">
      <dsp:nvSpPr>
        <dsp:cNvPr id="0" name=""/>
        <dsp:cNvSpPr/>
      </dsp:nvSpPr>
      <dsp:spPr>
        <a:xfrm rot="5400000">
          <a:off x="234068" y="1645571"/>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1B2D00-2479-5743-A83A-EFB1837CCB20}">
      <dsp:nvSpPr>
        <dsp:cNvPr id="0" name=""/>
        <dsp:cNvSpPr/>
      </dsp:nvSpPr>
      <dsp:spPr>
        <a:xfrm>
          <a:off x="117010" y="1994218"/>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L0 - Novice</a:t>
          </a:r>
        </a:p>
      </dsp:txBody>
      <dsp:txXfrm>
        <a:off x="117010" y="1994218"/>
        <a:ext cx="1053469" cy="923427"/>
      </dsp:txXfrm>
    </dsp:sp>
    <dsp:sp modelId="{9CC9E196-4820-8A48-99DD-E93C67A98D3D}">
      <dsp:nvSpPr>
        <dsp:cNvPr id="0" name=""/>
        <dsp:cNvSpPr/>
      </dsp:nvSpPr>
      <dsp:spPr>
        <a:xfrm>
          <a:off x="971711" y="1559664"/>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6D886-2CF5-0B47-9FF2-C7D45E348106}">
      <dsp:nvSpPr>
        <dsp:cNvPr id="0" name=""/>
        <dsp:cNvSpPr/>
      </dsp:nvSpPr>
      <dsp:spPr>
        <a:xfrm rot="5400000">
          <a:off x="1523720" y="1326445"/>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18B43-E0BD-F642-92C7-BD8C3298C774}">
      <dsp:nvSpPr>
        <dsp:cNvPr id="0" name=""/>
        <dsp:cNvSpPr/>
      </dsp:nvSpPr>
      <dsp:spPr>
        <a:xfrm>
          <a:off x="1406662" y="1675092"/>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L1-Beginning TEAM Therapist</a:t>
          </a:r>
        </a:p>
      </dsp:txBody>
      <dsp:txXfrm>
        <a:off x="1406662" y="1675092"/>
        <a:ext cx="1053469" cy="923427"/>
      </dsp:txXfrm>
    </dsp:sp>
    <dsp:sp modelId="{E6C7C20E-1427-9746-A91C-87FBD60642FB}">
      <dsp:nvSpPr>
        <dsp:cNvPr id="0" name=""/>
        <dsp:cNvSpPr/>
      </dsp:nvSpPr>
      <dsp:spPr>
        <a:xfrm>
          <a:off x="2261364" y="1240538"/>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6EDD8-9076-7848-8BA9-F46378EEFBD6}">
      <dsp:nvSpPr>
        <dsp:cNvPr id="0" name=""/>
        <dsp:cNvSpPr/>
      </dsp:nvSpPr>
      <dsp:spPr>
        <a:xfrm rot="5400000">
          <a:off x="2813373" y="1007319"/>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BC611B-4CAA-BE43-BC96-D5EDCE7874C0}">
      <dsp:nvSpPr>
        <dsp:cNvPr id="0" name=""/>
        <dsp:cNvSpPr/>
      </dsp:nvSpPr>
      <dsp:spPr>
        <a:xfrm>
          <a:off x="2696315" y="1355966"/>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L2- Intermediate TEAM Therapist</a:t>
          </a:r>
        </a:p>
      </dsp:txBody>
      <dsp:txXfrm>
        <a:off x="2696315" y="1355966"/>
        <a:ext cx="1053469" cy="923427"/>
      </dsp:txXfrm>
    </dsp:sp>
    <dsp:sp modelId="{A4B65A37-99BE-9A49-8542-D1F874D1E152}">
      <dsp:nvSpPr>
        <dsp:cNvPr id="0" name=""/>
        <dsp:cNvSpPr/>
      </dsp:nvSpPr>
      <dsp:spPr>
        <a:xfrm>
          <a:off x="3551017" y="921412"/>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6B86E-EA2F-C445-A7A7-B070738471D5}">
      <dsp:nvSpPr>
        <dsp:cNvPr id="0" name=""/>
        <dsp:cNvSpPr/>
      </dsp:nvSpPr>
      <dsp:spPr>
        <a:xfrm rot="5400000">
          <a:off x="4103026" y="688194"/>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E971AB-23D4-ED44-BB3D-4F40D1535C79}">
      <dsp:nvSpPr>
        <dsp:cNvPr id="0" name=""/>
        <dsp:cNvSpPr/>
      </dsp:nvSpPr>
      <dsp:spPr>
        <a:xfrm>
          <a:off x="3985968" y="1036841"/>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L3 – Advanced TEAM Therapist</a:t>
          </a:r>
        </a:p>
      </dsp:txBody>
      <dsp:txXfrm>
        <a:off x="3985968" y="1036841"/>
        <a:ext cx="1053469" cy="923427"/>
      </dsp:txXfrm>
    </dsp:sp>
    <dsp:sp modelId="{542A4F71-BBB7-3949-A11E-F91F20182496}">
      <dsp:nvSpPr>
        <dsp:cNvPr id="0" name=""/>
        <dsp:cNvSpPr/>
      </dsp:nvSpPr>
      <dsp:spPr>
        <a:xfrm>
          <a:off x="4840669" y="602286"/>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9DAB99-1BCD-5446-8CAD-5D57307D88D3}">
      <dsp:nvSpPr>
        <dsp:cNvPr id="0" name=""/>
        <dsp:cNvSpPr/>
      </dsp:nvSpPr>
      <dsp:spPr>
        <a:xfrm rot="5400000">
          <a:off x="5392678" y="369068"/>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8B4DFD-E92C-8A4C-85AA-7D9D6AC8C3D0}">
      <dsp:nvSpPr>
        <dsp:cNvPr id="0" name=""/>
        <dsp:cNvSpPr/>
      </dsp:nvSpPr>
      <dsp:spPr>
        <a:xfrm>
          <a:off x="5275620" y="717715"/>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L4 – TEAM Trainer</a:t>
          </a:r>
        </a:p>
      </dsp:txBody>
      <dsp:txXfrm>
        <a:off x="5275620" y="717715"/>
        <a:ext cx="1053469" cy="923427"/>
      </dsp:txXfrm>
    </dsp:sp>
    <dsp:sp modelId="{64E0C0FD-104B-6942-B275-B5F2B21738C2}">
      <dsp:nvSpPr>
        <dsp:cNvPr id="0" name=""/>
        <dsp:cNvSpPr/>
      </dsp:nvSpPr>
      <dsp:spPr>
        <a:xfrm>
          <a:off x="6130322" y="283160"/>
          <a:ext cx="198767" cy="198767"/>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2E9D47-A2F8-B141-BBD1-6295DF5F2BAA}">
      <dsp:nvSpPr>
        <dsp:cNvPr id="0" name=""/>
        <dsp:cNvSpPr/>
      </dsp:nvSpPr>
      <dsp:spPr>
        <a:xfrm rot="5400000">
          <a:off x="6682331" y="49942"/>
          <a:ext cx="701262" cy="1166884"/>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2E37C-08DE-2D43-9CF0-6C47F75DC80E}">
      <dsp:nvSpPr>
        <dsp:cNvPr id="0" name=""/>
        <dsp:cNvSpPr/>
      </dsp:nvSpPr>
      <dsp:spPr>
        <a:xfrm>
          <a:off x="6565273" y="398589"/>
          <a:ext cx="1053469" cy="92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L5 – TEAM Master</a:t>
          </a:r>
        </a:p>
      </dsp:txBody>
      <dsp:txXfrm>
        <a:off x="6565273" y="398589"/>
        <a:ext cx="1053469" cy="9234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22E91-C751-5647-BC29-D179C7C8703D}">
      <dsp:nvSpPr>
        <dsp:cNvPr id="0" name=""/>
        <dsp:cNvSpPr/>
      </dsp:nvSpPr>
      <dsp:spPr>
        <a:xfrm rot="5400000">
          <a:off x="253235" y="2080995"/>
          <a:ext cx="757276" cy="1260090"/>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1B2D00-2479-5743-A83A-EFB1837CCB20}">
      <dsp:nvSpPr>
        <dsp:cNvPr id="0" name=""/>
        <dsp:cNvSpPr/>
      </dsp:nvSpPr>
      <dsp:spPr>
        <a:xfrm>
          <a:off x="126826" y="2457491"/>
          <a:ext cx="1137617" cy="9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L0 - Novice</a:t>
          </a:r>
        </a:p>
      </dsp:txBody>
      <dsp:txXfrm>
        <a:off x="126826" y="2457491"/>
        <a:ext cx="1137617" cy="997188"/>
      </dsp:txXfrm>
    </dsp:sp>
    <dsp:sp modelId="{9CC9E196-4820-8A48-99DD-E93C67A98D3D}">
      <dsp:nvSpPr>
        <dsp:cNvPr id="0" name=""/>
        <dsp:cNvSpPr/>
      </dsp:nvSpPr>
      <dsp:spPr>
        <a:xfrm>
          <a:off x="1049799" y="1988226"/>
          <a:ext cx="214644" cy="214644"/>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6D886-2CF5-0B47-9FF2-C7D45E348106}">
      <dsp:nvSpPr>
        <dsp:cNvPr id="0" name=""/>
        <dsp:cNvSpPr/>
      </dsp:nvSpPr>
      <dsp:spPr>
        <a:xfrm rot="5400000">
          <a:off x="1645900" y="1736379"/>
          <a:ext cx="757276" cy="1260090"/>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18B43-E0BD-F642-92C7-BD8C3298C774}">
      <dsp:nvSpPr>
        <dsp:cNvPr id="0" name=""/>
        <dsp:cNvSpPr/>
      </dsp:nvSpPr>
      <dsp:spPr>
        <a:xfrm>
          <a:off x="1519492" y="2112874"/>
          <a:ext cx="1137617" cy="9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L1-Beginning TEAM Therapist</a:t>
          </a:r>
        </a:p>
      </dsp:txBody>
      <dsp:txXfrm>
        <a:off x="1519492" y="2112874"/>
        <a:ext cx="1137617" cy="997188"/>
      </dsp:txXfrm>
    </dsp:sp>
    <dsp:sp modelId="{E6C7C20E-1427-9746-A91C-87FBD60642FB}">
      <dsp:nvSpPr>
        <dsp:cNvPr id="0" name=""/>
        <dsp:cNvSpPr/>
      </dsp:nvSpPr>
      <dsp:spPr>
        <a:xfrm>
          <a:off x="2442464" y="1643609"/>
          <a:ext cx="214644" cy="214644"/>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6EDD8-9076-7848-8BA9-F46378EEFBD6}">
      <dsp:nvSpPr>
        <dsp:cNvPr id="0" name=""/>
        <dsp:cNvSpPr/>
      </dsp:nvSpPr>
      <dsp:spPr>
        <a:xfrm rot="5400000">
          <a:off x="3038566" y="1391762"/>
          <a:ext cx="757276" cy="1260090"/>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BC611B-4CAA-BE43-BC96-D5EDCE7874C0}">
      <dsp:nvSpPr>
        <dsp:cNvPr id="0" name=""/>
        <dsp:cNvSpPr/>
      </dsp:nvSpPr>
      <dsp:spPr>
        <a:xfrm>
          <a:off x="2912158" y="1768258"/>
          <a:ext cx="1137617" cy="9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L2- Intermediate TEAM Therapist</a:t>
          </a:r>
        </a:p>
      </dsp:txBody>
      <dsp:txXfrm>
        <a:off x="2912158" y="1768258"/>
        <a:ext cx="1137617" cy="997188"/>
      </dsp:txXfrm>
    </dsp:sp>
    <dsp:sp modelId="{A4B65A37-99BE-9A49-8542-D1F874D1E152}">
      <dsp:nvSpPr>
        <dsp:cNvPr id="0" name=""/>
        <dsp:cNvSpPr/>
      </dsp:nvSpPr>
      <dsp:spPr>
        <a:xfrm>
          <a:off x="3835130" y="1298993"/>
          <a:ext cx="214644" cy="214644"/>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6B86E-EA2F-C445-A7A7-B070738471D5}">
      <dsp:nvSpPr>
        <dsp:cNvPr id="0" name=""/>
        <dsp:cNvSpPr/>
      </dsp:nvSpPr>
      <dsp:spPr>
        <a:xfrm rot="5400000">
          <a:off x="4431231" y="1047146"/>
          <a:ext cx="757276" cy="1260090"/>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E971AB-23D4-ED44-BB3D-4F40D1535C79}">
      <dsp:nvSpPr>
        <dsp:cNvPr id="0" name=""/>
        <dsp:cNvSpPr/>
      </dsp:nvSpPr>
      <dsp:spPr>
        <a:xfrm>
          <a:off x="4304823" y="1423641"/>
          <a:ext cx="1137617" cy="9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L3 – Advanced TEAM Therapist</a:t>
          </a:r>
        </a:p>
      </dsp:txBody>
      <dsp:txXfrm>
        <a:off x="4304823" y="1423641"/>
        <a:ext cx="1137617" cy="997188"/>
      </dsp:txXfrm>
    </dsp:sp>
    <dsp:sp modelId="{542A4F71-BBB7-3949-A11E-F91F20182496}">
      <dsp:nvSpPr>
        <dsp:cNvPr id="0" name=""/>
        <dsp:cNvSpPr/>
      </dsp:nvSpPr>
      <dsp:spPr>
        <a:xfrm>
          <a:off x="5227796" y="954376"/>
          <a:ext cx="214644" cy="214644"/>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9DAB99-1BCD-5446-8CAD-5D57307D88D3}">
      <dsp:nvSpPr>
        <dsp:cNvPr id="0" name=""/>
        <dsp:cNvSpPr/>
      </dsp:nvSpPr>
      <dsp:spPr>
        <a:xfrm rot="5400000">
          <a:off x="5823897" y="702529"/>
          <a:ext cx="757276" cy="1260090"/>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8B4DFD-E92C-8A4C-85AA-7D9D6AC8C3D0}">
      <dsp:nvSpPr>
        <dsp:cNvPr id="0" name=""/>
        <dsp:cNvSpPr/>
      </dsp:nvSpPr>
      <dsp:spPr>
        <a:xfrm>
          <a:off x="5697489" y="1079025"/>
          <a:ext cx="1137617" cy="9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L4 – TEAM Trainer</a:t>
          </a:r>
        </a:p>
      </dsp:txBody>
      <dsp:txXfrm>
        <a:off x="5697489" y="1079025"/>
        <a:ext cx="1137617" cy="997188"/>
      </dsp:txXfrm>
    </dsp:sp>
    <dsp:sp modelId="{64E0C0FD-104B-6942-B275-B5F2B21738C2}">
      <dsp:nvSpPr>
        <dsp:cNvPr id="0" name=""/>
        <dsp:cNvSpPr/>
      </dsp:nvSpPr>
      <dsp:spPr>
        <a:xfrm>
          <a:off x="6620461" y="609760"/>
          <a:ext cx="214644" cy="214644"/>
        </a:xfrm>
        <a:prstGeom prst="triangle">
          <a:avLst>
            <a:gd name="adj" fmla="val 10000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2E9D47-A2F8-B141-BBD1-6295DF5F2BAA}">
      <dsp:nvSpPr>
        <dsp:cNvPr id="0" name=""/>
        <dsp:cNvSpPr/>
      </dsp:nvSpPr>
      <dsp:spPr>
        <a:xfrm rot="5400000">
          <a:off x="7216563" y="357913"/>
          <a:ext cx="757276" cy="1260090"/>
        </a:xfrm>
        <a:prstGeom prst="corner">
          <a:avLst>
            <a:gd name="adj1" fmla="val 16120"/>
            <a:gd name="adj2" fmla="val 16110"/>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2E37C-08DE-2D43-9CF0-6C47F75DC80E}">
      <dsp:nvSpPr>
        <dsp:cNvPr id="0" name=""/>
        <dsp:cNvSpPr/>
      </dsp:nvSpPr>
      <dsp:spPr>
        <a:xfrm>
          <a:off x="7090154" y="734408"/>
          <a:ext cx="1137617" cy="9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L5 – TEAM Master</a:t>
          </a:r>
        </a:p>
      </dsp:txBody>
      <dsp:txXfrm>
        <a:off x="7090154" y="734408"/>
        <a:ext cx="1137617" cy="9971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0F364-B3E8-9143-BA18-6CE5B5086582}">
      <dsp:nvSpPr>
        <dsp:cNvPr id="0" name=""/>
        <dsp:cNvSpPr/>
      </dsp:nvSpPr>
      <dsp:spPr>
        <a:xfrm>
          <a:off x="381012" y="-197481"/>
          <a:ext cx="7518400" cy="4699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B13242-70B5-0C4B-AF61-8036F9181852}">
      <dsp:nvSpPr>
        <dsp:cNvPr id="0" name=""/>
        <dsp:cNvSpPr/>
      </dsp:nvSpPr>
      <dsp:spPr>
        <a:xfrm>
          <a:off x="1310436" y="3045767"/>
          <a:ext cx="195478" cy="195478"/>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33317-E240-4A4F-82CC-318180D3C990}">
      <dsp:nvSpPr>
        <dsp:cNvPr id="0" name=""/>
        <dsp:cNvSpPr/>
      </dsp:nvSpPr>
      <dsp:spPr>
        <a:xfrm>
          <a:off x="1" y="228604"/>
          <a:ext cx="2747047" cy="2147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8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I – FALL 2020/WINTER 2021</a:t>
          </a:r>
        </a:p>
        <a:p>
          <a:pPr marL="114300" lvl="1" indent="-114300" algn="l" defTabSz="622300">
            <a:lnSpc>
              <a:spcPct val="90000"/>
            </a:lnSpc>
            <a:spcBef>
              <a:spcPct val="0"/>
            </a:spcBef>
            <a:spcAft>
              <a:spcPct val="15000"/>
            </a:spcAft>
            <a:buChar char="•"/>
          </a:pPr>
          <a:r>
            <a:rPr lang="en-US" sz="1400" kern="1200" dirty="0"/>
            <a:t>Needs Assessment/Analysis</a:t>
          </a:r>
        </a:p>
        <a:p>
          <a:pPr marL="228600" lvl="2" indent="-114300" algn="l" defTabSz="622300">
            <a:lnSpc>
              <a:spcPct val="90000"/>
            </a:lnSpc>
            <a:spcBef>
              <a:spcPct val="0"/>
            </a:spcBef>
            <a:spcAft>
              <a:spcPct val="15000"/>
            </a:spcAft>
            <a:buChar char="•"/>
          </a:pPr>
          <a:r>
            <a:rPr lang="en-US" sz="1400" kern="1200" dirty="0"/>
            <a:t>Review Existing Content &amp; Prior Training Data</a:t>
          </a:r>
        </a:p>
        <a:p>
          <a:pPr marL="228600" lvl="2" indent="-114300" algn="l" defTabSz="622300">
            <a:lnSpc>
              <a:spcPct val="90000"/>
            </a:lnSpc>
            <a:spcBef>
              <a:spcPct val="0"/>
            </a:spcBef>
            <a:spcAft>
              <a:spcPct val="15000"/>
            </a:spcAft>
            <a:buChar char="•"/>
          </a:pPr>
          <a:r>
            <a:rPr lang="en-US" sz="1400" kern="1200" dirty="0"/>
            <a:t>Interview Stakeholders</a:t>
          </a:r>
        </a:p>
        <a:p>
          <a:pPr marL="114300" lvl="1" indent="-114300" algn="l" defTabSz="622300">
            <a:lnSpc>
              <a:spcPct val="90000"/>
            </a:lnSpc>
            <a:spcBef>
              <a:spcPct val="0"/>
            </a:spcBef>
            <a:spcAft>
              <a:spcPct val="15000"/>
            </a:spcAft>
            <a:buChar char="•"/>
          </a:pPr>
          <a:r>
            <a:rPr lang="en-US" sz="1400" kern="1200" dirty="0"/>
            <a:t>Data Analysis</a:t>
          </a:r>
        </a:p>
        <a:p>
          <a:pPr marL="114300" lvl="1" indent="-114300" algn="l" defTabSz="622300">
            <a:lnSpc>
              <a:spcPct val="90000"/>
            </a:lnSpc>
            <a:spcBef>
              <a:spcPct val="0"/>
            </a:spcBef>
            <a:spcAft>
              <a:spcPct val="15000"/>
            </a:spcAft>
            <a:buChar char="•"/>
          </a:pPr>
          <a:r>
            <a:rPr lang="en-US" sz="1400" kern="1200" dirty="0"/>
            <a:t>Provide Initial Recommendations to Improve February 2021 Advanced Training Course (ATC)</a:t>
          </a:r>
        </a:p>
      </dsp:txBody>
      <dsp:txXfrm>
        <a:off x="1" y="228604"/>
        <a:ext cx="2747047" cy="2147938"/>
      </dsp:txXfrm>
    </dsp:sp>
    <dsp:sp modelId="{1F5181B6-39A5-294C-AF80-1765BA89CB76}">
      <dsp:nvSpPr>
        <dsp:cNvPr id="0" name=""/>
        <dsp:cNvSpPr/>
      </dsp:nvSpPr>
      <dsp:spPr>
        <a:xfrm>
          <a:off x="3035909" y="1768579"/>
          <a:ext cx="353364" cy="353364"/>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36C91-5C9F-794C-9EC0-EC1242CE13AC}">
      <dsp:nvSpPr>
        <dsp:cNvPr id="0" name=""/>
        <dsp:cNvSpPr/>
      </dsp:nvSpPr>
      <dsp:spPr>
        <a:xfrm>
          <a:off x="3048002" y="1994941"/>
          <a:ext cx="3205490" cy="2704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4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II – WINTER/SPRING 2021</a:t>
          </a:r>
        </a:p>
        <a:p>
          <a:pPr marL="114300" lvl="1" indent="-114300" algn="l" defTabSz="622300">
            <a:lnSpc>
              <a:spcPct val="90000"/>
            </a:lnSpc>
            <a:spcBef>
              <a:spcPct val="0"/>
            </a:spcBef>
            <a:spcAft>
              <a:spcPct val="15000"/>
            </a:spcAft>
            <a:buChar char="•"/>
          </a:pPr>
          <a:r>
            <a:rPr lang="en-US" sz="1400" kern="1200" dirty="0"/>
            <a:t>Implement Phase I Recommendations</a:t>
          </a:r>
        </a:p>
        <a:p>
          <a:pPr marL="114300" lvl="1" indent="-114300" algn="l" defTabSz="622300">
            <a:lnSpc>
              <a:spcPct val="90000"/>
            </a:lnSpc>
            <a:spcBef>
              <a:spcPct val="0"/>
            </a:spcBef>
            <a:spcAft>
              <a:spcPct val="15000"/>
            </a:spcAft>
            <a:buChar char="•"/>
          </a:pPr>
          <a:r>
            <a:rPr lang="en-US" sz="1400" kern="1200" dirty="0"/>
            <a:t>Audit Training Course + Formative Evaluation</a:t>
          </a:r>
        </a:p>
        <a:p>
          <a:pPr marL="114300" lvl="1" indent="-114300" algn="l" defTabSz="622300">
            <a:lnSpc>
              <a:spcPct val="90000"/>
            </a:lnSpc>
            <a:spcBef>
              <a:spcPct val="0"/>
            </a:spcBef>
            <a:spcAft>
              <a:spcPct val="15000"/>
            </a:spcAft>
            <a:buChar char="•"/>
          </a:pPr>
          <a:r>
            <a:rPr lang="en-US" sz="1400" kern="1200" dirty="0"/>
            <a:t>Summative Evaluation of Spring 2021Program</a:t>
          </a:r>
        </a:p>
        <a:p>
          <a:pPr marL="228600" lvl="2" indent="-114300" algn="l" defTabSz="622300">
            <a:lnSpc>
              <a:spcPct val="90000"/>
            </a:lnSpc>
            <a:spcBef>
              <a:spcPct val="0"/>
            </a:spcBef>
            <a:spcAft>
              <a:spcPct val="15000"/>
            </a:spcAft>
            <a:buChar char="•"/>
          </a:pPr>
          <a:r>
            <a:rPr lang="en-US" sz="1400" kern="1200" dirty="0"/>
            <a:t>Post-Program Survey</a:t>
          </a:r>
        </a:p>
        <a:p>
          <a:pPr marL="228600" lvl="2" indent="-114300" algn="l" defTabSz="622300">
            <a:lnSpc>
              <a:spcPct val="90000"/>
            </a:lnSpc>
            <a:spcBef>
              <a:spcPct val="0"/>
            </a:spcBef>
            <a:spcAft>
              <a:spcPct val="15000"/>
            </a:spcAft>
            <a:buChar char="•"/>
          </a:pPr>
          <a:r>
            <a:rPr lang="en-US" sz="1400" kern="1200" dirty="0"/>
            <a:t>Participant Interviews</a:t>
          </a:r>
        </a:p>
        <a:p>
          <a:pPr marL="114300" lvl="1" indent="-114300" algn="l" defTabSz="622300">
            <a:lnSpc>
              <a:spcPct val="90000"/>
            </a:lnSpc>
            <a:spcBef>
              <a:spcPct val="0"/>
            </a:spcBef>
            <a:spcAft>
              <a:spcPct val="15000"/>
            </a:spcAft>
            <a:buChar char="•"/>
          </a:pPr>
          <a:r>
            <a:rPr lang="en-US" sz="1400" kern="1200" dirty="0"/>
            <a:t>Analyze Data and Provide Recommendations</a:t>
          </a:r>
        </a:p>
      </dsp:txBody>
      <dsp:txXfrm>
        <a:off x="3048002" y="1994941"/>
        <a:ext cx="3205490" cy="2704058"/>
      </dsp:txXfrm>
    </dsp:sp>
    <dsp:sp modelId="{6774E59F-54D2-3B49-BDD2-8195D9486D41}">
      <dsp:nvSpPr>
        <dsp:cNvPr id="0" name=""/>
        <dsp:cNvSpPr/>
      </dsp:nvSpPr>
      <dsp:spPr>
        <a:xfrm>
          <a:off x="5110988" y="991365"/>
          <a:ext cx="488696" cy="488696"/>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C5E59-6ACF-2E40-8247-28C17645AD92}">
      <dsp:nvSpPr>
        <dsp:cNvPr id="0" name=""/>
        <dsp:cNvSpPr/>
      </dsp:nvSpPr>
      <dsp:spPr>
        <a:xfrm>
          <a:off x="5919225" y="0"/>
          <a:ext cx="2310374" cy="326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95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III – SPRING/SUMMER 2021</a:t>
          </a:r>
        </a:p>
        <a:p>
          <a:pPr marL="114300" lvl="1" indent="-114300" algn="l" defTabSz="622300">
            <a:lnSpc>
              <a:spcPct val="90000"/>
            </a:lnSpc>
            <a:spcBef>
              <a:spcPct val="0"/>
            </a:spcBef>
            <a:spcAft>
              <a:spcPct val="15000"/>
            </a:spcAft>
            <a:buChar char="•"/>
          </a:pPr>
          <a:r>
            <a:rPr lang="en-US" sz="1400" kern="1200" dirty="0"/>
            <a:t>Implement Phase II Recommendations</a:t>
          </a:r>
        </a:p>
        <a:p>
          <a:pPr marL="114300" lvl="1" indent="-114300" algn="l" defTabSz="622300">
            <a:lnSpc>
              <a:spcPct val="90000"/>
            </a:lnSpc>
            <a:spcBef>
              <a:spcPct val="0"/>
            </a:spcBef>
            <a:spcAft>
              <a:spcPct val="15000"/>
            </a:spcAft>
            <a:buChar char="•"/>
          </a:pPr>
          <a:r>
            <a:rPr lang="en-US" sz="1400" kern="1200" dirty="0"/>
            <a:t>Conduct 3-Month Follow-Up Survey with Participants to Gauge Kirkpatrick Level 3 Application</a:t>
          </a:r>
        </a:p>
      </dsp:txBody>
      <dsp:txXfrm>
        <a:off x="5919225" y="0"/>
        <a:ext cx="2310374" cy="3265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D0333-BCF3-354E-A12A-B88F04399611}">
      <dsp:nvSpPr>
        <dsp:cNvPr id="0" name=""/>
        <dsp:cNvSpPr/>
      </dsp:nvSpPr>
      <dsp:spPr>
        <a:xfrm rot="16200000">
          <a:off x="925909" y="-925909"/>
          <a:ext cx="2262981" cy="4114800"/>
        </a:xfrm>
        <a:prstGeom prst="round1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Training Audit</a:t>
          </a:r>
        </a:p>
      </dsp:txBody>
      <dsp:txXfrm rot="5400000">
        <a:off x="0" y="0"/>
        <a:ext cx="4114800" cy="1697235"/>
      </dsp:txXfrm>
    </dsp:sp>
    <dsp:sp modelId="{D6A3719A-6F5A-CD48-B83E-2AE59721613D}">
      <dsp:nvSpPr>
        <dsp:cNvPr id="0" name=""/>
        <dsp:cNvSpPr/>
      </dsp:nvSpPr>
      <dsp:spPr>
        <a:xfrm>
          <a:off x="4114800" y="0"/>
          <a:ext cx="4114800" cy="2262981"/>
        </a:xfrm>
        <a:prstGeom prst="round1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Weekly Post-Session Feedback Surveys</a:t>
          </a:r>
        </a:p>
      </dsp:txBody>
      <dsp:txXfrm>
        <a:off x="4114800" y="0"/>
        <a:ext cx="4114800" cy="1697235"/>
      </dsp:txXfrm>
    </dsp:sp>
    <dsp:sp modelId="{AE84DBA3-3233-DC42-B255-265AB5060D94}">
      <dsp:nvSpPr>
        <dsp:cNvPr id="0" name=""/>
        <dsp:cNvSpPr/>
      </dsp:nvSpPr>
      <dsp:spPr>
        <a:xfrm rot="10800000">
          <a:off x="0" y="2262981"/>
          <a:ext cx="4114800" cy="2262981"/>
        </a:xfrm>
        <a:prstGeom prst="round1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Comprehensive Post-Program Evaluation</a:t>
          </a:r>
        </a:p>
      </dsp:txBody>
      <dsp:txXfrm rot="10800000">
        <a:off x="0" y="2828726"/>
        <a:ext cx="4114800" cy="1697235"/>
      </dsp:txXfrm>
    </dsp:sp>
    <dsp:sp modelId="{D449455C-1114-7148-8D5D-C7400E27B9C6}">
      <dsp:nvSpPr>
        <dsp:cNvPr id="0" name=""/>
        <dsp:cNvSpPr/>
      </dsp:nvSpPr>
      <dsp:spPr>
        <a:xfrm rot="5400000">
          <a:off x="5040709" y="1337071"/>
          <a:ext cx="2262981" cy="4114800"/>
        </a:xfrm>
        <a:prstGeom prst="round1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End-of-Course Participant Interviews</a:t>
          </a:r>
        </a:p>
      </dsp:txBody>
      <dsp:txXfrm rot="-5400000">
        <a:off x="4114800" y="2828726"/>
        <a:ext cx="4114800" cy="1697235"/>
      </dsp:txXfrm>
    </dsp:sp>
    <dsp:sp modelId="{F91A7B06-C3CD-7D49-9F19-854B09E5A3CF}">
      <dsp:nvSpPr>
        <dsp:cNvPr id="0" name=""/>
        <dsp:cNvSpPr/>
      </dsp:nvSpPr>
      <dsp:spPr>
        <a:xfrm>
          <a:off x="2880359" y="1697235"/>
          <a:ext cx="2468880" cy="1131490"/>
        </a:xfrm>
        <a:prstGeom prst="roundRect">
          <a:avLst/>
        </a:prstGeom>
        <a:solidFill>
          <a:schemeClr val="accent1">
            <a:tint val="6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4 Main Sources</a:t>
          </a:r>
        </a:p>
      </dsp:txBody>
      <dsp:txXfrm>
        <a:off x="2935594" y="1752470"/>
        <a:ext cx="2358410" cy="1021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0B181-69CE-584F-972C-5CAA42377F4E}">
      <dsp:nvSpPr>
        <dsp:cNvPr id="0" name=""/>
        <dsp:cNvSpPr/>
      </dsp:nvSpPr>
      <dsp:spPr>
        <a:xfrm>
          <a:off x="1512371" y="0"/>
          <a:ext cx="4525962" cy="4525962"/>
        </a:xfrm>
        <a:prstGeom prst="triangl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1A17A-DBD5-174D-88A4-BE3965C00D0D}">
      <dsp:nvSpPr>
        <dsp:cNvPr id="0" name=""/>
        <dsp:cNvSpPr/>
      </dsp:nvSpPr>
      <dsp:spPr>
        <a:xfrm>
          <a:off x="3775352" y="453038"/>
          <a:ext cx="2941875" cy="804419"/>
        </a:xfrm>
        <a:prstGeom prst="round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4. Training Improvements</a:t>
          </a:r>
        </a:p>
      </dsp:txBody>
      <dsp:txXfrm>
        <a:off x="3814620" y="492306"/>
        <a:ext cx="2863339" cy="725883"/>
      </dsp:txXfrm>
    </dsp:sp>
    <dsp:sp modelId="{76DAC6E9-D4AC-3042-921D-7DCB9FD3D1A4}">
      <dsp:nvSpPr>
        <dsp:cNvPr id="0" name=""/>
        <dsp:cNvSpPr/>
      </dsp:nvSpPr>
      <dsp:spPr>
        <a:xfrm>
          <a:off x="3775352" y="1358009"/>
          <a:ext cx="2941875" cy="804419"/>
        </a:xfrm>
        <a:prstGeom prst="round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3. Certification Revisions</a:t>
          </a:r>
        </a:p>
      </dsp:txBody>
      <dsp:txXfrm>
        <a:off x="3814620" y="1397277"/>
        <a:ext cx="2863339" cy="725883"/>
      </dsp:txXfrm>
    </dsp:sp>
    <dsp:sp modelId="{21DA6643-59C1-F14A-BCAF-3250B14ED929}">
      <dsp:nvSpPr>
        <dsp:cNvPr id="0" name=""/>
        <dsp:cNvSpPr/>
      </dsp:nvSpPr>
      <dsp:spPr>
        <a:xfrm>
          <a:off x="3775352" y="2262980"/>
          <a:ext cx="2941875" cy="804419"/>
        </a:xfrm>
        <a:prstGeom prst="round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2. Learning Technologies</a:t>
          </a:r>
        </a:p>
      </dsp:txBody>
      <dsp:txXfrm>
        <a:off x="3814620" y="2302248"/>
        <a:ext cx="2863339" cy="725883"/>
      </dsp:txXfrm>
    </dsp:sp>
    <dsp:sp modelId="{35CA809E-4A9A-E44C-B7C7-B5406944F7EE}">
      <dsp:nvSpPr>
        <dsp:cNvPr id="0" name=""/>
        <dsp:cNvSpPr/>
      </dsp:nvSpPr>
      <dsp:spPr>
        <a:xfrm>
          <a:off x="3775352" y="3167952"/>
          <a:ext cx="2941875" cy="804419"/>
        </a:xfrm>
        <a:prstGeom prst="round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 Assessment &amp; Evaluation</a:t>
          </a:r>
        </a:p>
      </dsp:txBody>
      <dsp:txXfrm>
        <a:off x="3814620" y="3207220"/>
        <a:ext cx="2863339" cy="725883"/>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0D2A34-DF2B-C34C-8246-FBFEAF3FCA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CB6189-039D-F44D-A971-C2DBB132537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B632B87-C660-CF4A-98C4-242C846531DC}" type="datetimeFigureOut">
              <a:rPr lang="en-US"/>
              <a:pPr>
                <a:defRPr/>
              </a:pPr>
              <a:t>4/26/21</a:t>
            </a:fld>
            <a:endParaRPr lang="en-US"/>
          </a:p>
        </p:txBody>
      </p:sp>
      <p:sp>
        <p:nvSpPr>
          <p:cNvPr id="4" name="Slide Image Placeholder 3">
            <a:extLst>
              <a:ext uri="{FF2B5EF4-FFF2-40B4-BE49-F238E27FC236}">
                <a16:creationId xmlns:a16="http://schemas.microsoft.com/office/drawing/2014/main" id="{6A3E8609-38B8-9646-9D3C-1716B579E55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66E327C-E7C1-F94B-97FC-982BBDA4BF4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66CBDC4-FED2-534F-9B3F-FD972C26579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378485C7-5DFA-3E44-8F72-40120AAB845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D429E96-E219-994C-9BA7-416919D4118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eelinggoodinstitute.com/wp-content/uploads/2020/11/Certification-Requirements-Units-combined-R2019.91.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my R561 evaluation project, I continued working on the training and certification redesign that I began in Fall 2020 for The Feeling Good Institute (FGI). This presentation summarizes the evaluation conducted during Phase II of the project in Winter/Spring 2021. </a:t>
            </a:r>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1</a:t>
            </a:fld>
            <a:endParaRPr lang="en-US"/>
          </a:p>
        </p:txBody>
      </p:sp>
    </p:spTree>
    <p:extLst>
      <p:ext uri="{BB962C8B-B14F-4D97-AF65-F5344CB8AC3E}">
        <p14:creationId xmlns:p14="http://schemas.microsoft.com/office/powerpoint/2010/main" val="62140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Phase I Findings &amp; Recommendations</a:t>
            </a:r>
          </a:p>
          <a:p>
            <a:r>
              <a:rPr lang="en-US" sz="1200" kern="1200" dirty="0">
                <a:solidFill>
                  <a:schemeClr val="tx1"/>
                </a:solidFill>
                <a:effectLst/>
                <a:latin typeface="+mn-lt"/>
                <a:ea typeface="+mn-ea"/>
                <a:cs typeface="+mn-cs"/>
              </a:rPr>
              <a:t>The needs assessment revealed several positives and strengths with FGI’s existing training program and certification process, including:</a:t>
            </a:r>
          </a:p>
          <a:p>
            <a:pPr lvl="0"/>
            <a:r>
              <a:rPr lang="en-US" sz="1200" kern="1200" dirty="0">
                <a:solidFill>
                  <a:schemeClr val="tx1"/>
                </a:solidFill>
                <a:effectLst/>
                <a:latin typeface="+mn-lt"/>
                <a:ea typeface="+mn-ea"/>
                <a:cs typeface="+mn-cs"/>
              </a:rPr>
              <a:t>high-quality ATC content and activities</a:t>
            </a:r>
          </a:p>
          <a:p>
            <a:pPr lvl="0"/>
            <a:r>
              <a:rPr lang="en-US" sz="1200" kern="1200" dirty="0">
                <a:solidFill>
                  <a:schemeClr val="tx1"/>
                </a:solidFill>
                <a:effectLst/>
                <a:latin typeface="+mn-lt"/>
                <a:ea typeface="+mn-ea"/>
                <a:cs typeface="+mn-cs"/>
              </a:rPr>
              <a:t>a strong sense of community amongst FGI participants</a:t>
            </a:r>
          </a:p>
          <a:p>
            <a:pPr lvl="0"/>
            <a:r>
              <a:rPr lang="en-US" sz="1200" kern="1200" dirty="0">
                <a:solidFill>
                  <a:schemeClr val="tx1"/>
                </a:solidFill>
                <a:effectLst/>
                <a:latin typeface="+mn-lt"/>
                <a:ea typeface="+mn-ea"/>
                <a:cs typeface="+mn-cs"/>
              </a:rPr>
              <a:t>knowledgeable, skilled, and dedicated trainers</a:t>
            </a:r>
          </a:p>
          <a:p>
            <a:pPr lvl="0"/>
            <a:r>
              <a:rPr lang="en-US" sz="1200" kern="1200" dirty="0">
                <a:solidFill>
                  <a:schemeClr val="tx1"/>
                </a:solidFill>
                <a:effectLst/>
                <a:latin typeface="+mn-lt"/>
                <a:ea typeface="+mn-ea"/>
                <a:cs typeface="+mn-cs"/>
              </a:rPr>
              <a:t>extremely high participant satisfaction to date in the ATC</a:t>
            </a:r>
          </a:p>
          <a:p>
            <a:pPr lvl="0"/>
            <a:r>
              <a:rPr lang="en-US" sz="1200" kern="1200" dirty="0">
                <a:solidFill>
                  <a:schemeClr val="tx1"/>
                </a:solidFill>
                <a:effectLst/>
                <a:latin typeface="+mn-lt"/>
                <a:ea typeface="+mn-ea"/>
                <a:cs typeface="+mn-cs"/>
              </a:rPr>
              <a:t>some evidence of successful application of skills in the therapist performance context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the assessment also revealed several weaknesses and opportunities for improvement, namely:</a:t>
            </a:r>
          </a:p>
          <a:p>
            <a:pPr lvl="0"/>
            <a:r>
              <a:rPr lang="en-US" sz="1200" kern="1200" dirty="0">
                <a:solidFill>
                  <a:schemeClr val="tx1"/>
                </a:solidFill>
                <a:effectLst/>
                <a:latin typeface="+mn-lt"/>
                <a:ea typeface="+mn-ea"/>
                <a:cs typeface="+mn-cs"/>
              </a:rPr>
              <a:t>a long and confusing certification process, as noted by multiple stakeholders</a:t>
            </a:r>
          </a:p>
          <a:p>
            <a:pPr lvl="0"/>
            <a:r>
              <a:rPr lang="en-US" sz="1200" kern="1200" dirty="0">
                <a:solidFill>
                  <a:schemeClr val="tx1"/>
                </a:solidFill>
                <a:effectLst/>
                <a:latin typeface="+mn-lt"/>
                <a:ea typeface="+mn-ea"/>
                <a:cs typeface="+mn-cs"/>
              </a:rPr>
              <a:t>significant time, resources, and energy required for participants to become certified</a:t>
            </a:r>
          </a:p>
          <a:p>
            <a:pPr lvl="0"/>
            <a:r>
              <a:rPr lang="en-US" sz="1200" kern="1200" dirty="0">
                <a:solidFill>
                  <a:schemeClr val="tx1"/>
                </a:solidFill>
                <a:effectLst/>
                <a:latin typeface="+mn-lt"/>
                <a:ea typeface="+mn-ea"/>
                <a:cs typeface="+mn-cs"/>
              </a:rPr>
              <a:t>an opportunity to provide trainers and participants with additional guidance in training and job aids in their performance context</a:t>
            </a:r>
          </a:p>
          <a:p>
            <a:pPr lvl="0"/>
            <a:r>
              <a:rPr lang="en-US" sz="1200" kern="1200" dirty="0">
                <a:solidFill>
                  <a:schemeClr val="tx1"/>
                </a:solidFill>
                <a:effectLst/>
                <a:latin typeface="+mn-lt"/>
                <a:ea typeface="+mn-ea"/>
                <a:cs typeface="+mn-cs"/>
              </a:rPr>
              <a:t>low bandwidth of FGI leaders and trainers to revise content and offer exams</a:t>
            </a:r>
          </a:p>
          <a:p>
            <a:pPr lvl="0"/>
            <a:r>
              <a:rPr lang="en-US" sz="1200" kern="1200" dirty="0">
                <a:solidFill>
                  <a:schemeClr val="tx1"/>
                </a:solidFill>
                <a:effectLst/>
                <a:latin typeface="+mn-lt"/>
                <a:ea typeface="+mn-ea"/>
                <a:cs typeface="+mn-cs"/>
              </a:rPr>
              <a:t>inadequate evaluation methods for measuring the impact of training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Taken together, these findings suggested a very well-received training course with much learning and some evidence of application, but an unreliable, inefficient, and unscalable training program and certification process, unlikely to facilitate the organization’s goal of expanding its reach in 2021 and beyond.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Based on these findings, my recommendations to the organization included:</a:t>
            </a:r>
          </a:p>
          <a:p>
            <a:pPr lvl="0"/>
            <a:r>
              <a:rPr lang="en-US" sz="1200" kern="1200" dirty="0">
                <a:solidFill>
                  <a:schemeClr val="tx1"/>
                </a:solidFill>
                <a:effectLst/>
                <a:latin typeface="+mn-lt"/>
                <a:ea typeface="+mn-ea"/>
                <a:cs typeface="+mn-cs"/>
              </a:rPr>
              <a:t>simplifying and clarifying the certification process to increase efficiency and revise the Level 3 certification exam to produce more reliably skilled therapists</a:t>
            </a:r>
          </a:p>
          <a:p>
            <a:pPr lvl="0"/>
            <a:r>
              <a:rPr lang="en-US" sz="1200" kern="1200" dirty="0">
                <a:solidFill>
                  <a:schemeClr val="tx1"/>
                </a:solidFill>
                <a:effectLst/>
                <a:latin typeface="+mn-lt"/>
                <a:ea typeface="+mn-ea"/>
                <a:cs typeface="+mn-cs"/>
              </a:rPr>
              <a:t>adopting a more rigorous training evaluation process to measure the impact of training (and training revisions) on participant and organizational outcomes</a:t>
            </a:r>
          </a:p>
          <a:p>
            <a:pPr lvl="0"/>
            <a:r>
              <a:rPr lang="en-US" sz="1200" kern="1200" dirty="0">
                <a:solidFill>
                  <a:schemeClr val="tx1"/>
                </a:solidFill>
                <a:effectLst/>
                <a:latin typeface="+mn-lt"/>
                <a:ea typeface="+mn-ea"/>
                <a:cs typeface="+mn-cs"/>
              </a:rPr>
              <a:t>developing additional training and performance support materials to target Kirkpatrick Level 3 and 4 measures of interest</a:t>
            </a:r>
          </a:p>
          <a:p>
            <a:pPr lvl="0"/>
            <a:r>
              <a:rPr lang="en-US" sz="1200" kern="1200" dirty="0">
                <a:solidFill>
                  <a:schemeClr val="tx1"/>
                </a:solidFill>
                <a:effectLst/>
                <a:latin typeface="+mn-lt"/>
                <a:ea typeface="+mn-ea"/>
                <a:cs typeface="+mn-cs"/>
              </a:rPr>
              <a:t>incorporating new technologies to allow for greater efficiencies and scale in future iterations of training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Revisions Implemented</a:t>
            </a:r>
          </a:p>
          <a:p>
            <a:r>
              <a:rPr lang="en-US" sz="1200" kern="1200" dirty="0">
                <a:solidFill>
                  <a:schemeClr val="tx1"/>
                </a:solidFill>
                <a:effectLst/>
                <a:latin typeface="+mn-lt"/>
                <a:ea typeface="+mn-ea"/>
                <a:cs typeface="+mn-cs"/>
              </a:rPr>
              <a:t>In Winter 2021 I worked with FGI leadership, trainers, and administrators to put in place some of the above recommendations, including:</a:t>
            </a:r>
          </a:p>
          <a:p>
            <a:pPr lvl="0"/>
            <a:r>
              <a:rPr lang="en-US" sz="1200" kern="1200" dirty="0">
                <a:solidFill>
                  <a:schemeClr val="tx1"/>
                </a:solidFill>
                <a:effectLst/>
                <a:latin typeface="+mn-lt"/>
                <a:ea typeface="+mn-ea"/>
                <a:cs typeface="+mn-cs"/>
              </a:rPr>
              <a:t>simplifying and clarifying the certification process</a:t>
            </a:r>
          </a:p>
          <a:p>
            <a:pPr lvl="0"/>
            <a:r>
              <a:rPr lang="en-US" sz="1200" kern="1200" dirty="0">
                <a:solidFill>
                  <a:schemeClr val="tx1"/>
                </a:solidFill>
                <a:effectLst/>
                <a:latin typeface="+mn-lt"/>
                <a:ea typeface="+mn-ea"/>
                <a:cs typeface="+mn-cs"/>
              </a:rPr>
              <a:t>adopting a new learning management system (</a:t>
            </a:r>
            <a:r>
              <a:rPr lang="en-US" sz="1200" kern="1200" dirty="0" err="1">
                <a:solidFill>
                  <a:schemeClr val="tx1"/>
                </a:solidFill>
                <a:effectLst/>
                <a:latin typeface="+mn-lt"/>
                <a:ea typeface="+mn-ea"/>
                <a:cs typeface="+mn-cs"/>
              </a:rPr>
              <a:t>TalentLMS</a:t>
            </a:r>
            <a:r>
              <a:rPr lang="en-US" sz="1200" kern="1200" dirty="0">
                <a:solidFill>
                  <a:schemeClr val="tx1"/>
                </a:solidFill>
                <a:effectLst/>
                <a:latin typeface="+mn-lt"/>
                <a:ea typeface="+mn-ea"/>
                <a:cs typeface="+mn-cs"/>
              </a:rPr>
              <a:t>) to allow for easier participant enrollment, certification management, and training evaluation</a:t>
            </a:r>
          </a:p>
          <a:p>
            <a:pPr lvl="0"/>
            <a:r>
              <a:rPr lang="en-US" sz="1200" kern="1200" dirty="0">
                <a:solidFill>
                  <a:schemeClr val="tx1"/>
                </a:solidFill>
                <a:effectLst/>
                <a:latin typeface="+mn-lt"/>
                <a:ea typeface="+mn-ea"/>
                <a:cs typeface="+mn-cs"/>
              </a:rPr>
              <a:t>revising post-session and post-program surveys</a:t>
            </a:r>
          </a:p>
          <a:p>
            <a:pPr lvl="0"/>
            <a:r>
              <a:rPr lang="en-US" sz="1200" kern="1200" dirty="0">
                <a:solidFill>
                  <a:schemeClr val="tx1"/>
                </a:solidFill>
                <a:effectLst/>
                <a:latin typeface="+mn-lt"/>
                <a:ea typeface="+mn-ea"/>
                <a:cs typeface="+mn-cs"/>
              </a:rPr>
              <a:t>developing additional trainer and participant templates and instructions for use in training</a:t>
            </a:r>
          </a:p>
          <a:p>
            <a:pPr lvl="0"/>
            <a:r>
              <a:rPr lang="en-US" sz="1200" kern="1200" dirty="0">
                <a:solidFill>
                  <a:schemeClr val="tx1"/>
                </a:solidFill>
                <a:effectLst/>
                <a:latin typeface="+mn-lt"/>
                <a:ea typeface="+mn-ea"/>
                <a:cs typeface="+mn-cs"/>
              </a:rPr>
              <a:t>creating additional participant job aids for use in their own clinical practices</a:t>
            </a:r>
          </a:p>
          <a:p>
            <a:pPr lvl="0"/>
            <a:r>
              <a:rPr lang="en-US" sz="1200" kern="1200" dirty="0">
                <a:solidFill>
                  <a:schemeClr val="tx1"/>
                </a:solidFill>
                <a:effectLst/>
                <a:latin typeface="+mn-lt"/>
                <a:ea typeface="+mn-ea"/>
                <a:cs typeface="+mn-cs"/>
              </a:rPr>
              <a:t>revising the L3 skills exam rubric to be more objective and improve inter-rater reliability</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21</a:t>
            </a:fld>
            <a:endParaRPr lang="en-US"/>
          </a:p>
        </p:txBody>
      </p:sp>
    </p:spTree>
    <p:extLst>
      <p:ext uri="{BB962C8B-B14F-4D97-AF65-F5344CB8AC3E}">
        <p14:creationId xmlns:p14="http://schemas.microsoft.com/office/powerpoint/2010/main" val="281413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Based on these findings, my recommendations to the organization included:</a:t>
            </a:r>
          </a:p>
          <a:p>
            <a:pPr lvl="0"/>
            <a:r>
              <a:rPr lang="en-US" sz="1200" kern="1200" dirty="0">
                <a:solidFill>
                  <a:schemeClr val="tx1"/>
                </a:solidFill>
                <a:effectLst/>
                <a:latin typeface="+mn-lt"/>
                <a:ea typeface="+mn-ea"/>
                <a:cs typeface="+mn-cs"/>
              </a:rPr>
              <a:t>simplifying and clarifying the certification process to increase efficiency and revise the Level 3 certification exam to produce more reliably skilled therapists</a:t>
            </a:r>
          </a:p>
          <a:p>
            <a:pPr lvl="0"/>
            <a:r>
              <a:rPr lang="en-US" sz="1200" kern="1200" dirty="0">
                <a:solidFill>
                  <a:schemeClr val="tx1"/>
                </a:solidFill>
                <a:effectLst/>
                <a:latin typeface="+mn-lt"/>
                <a:ea typeface="+mn-ea"/>
                <a:cs typeface="+mn-cs"/>
              </a:rPr>
              <a:t>adopting a more rigorous training evaluation process to measure the impact of training (and training revisions) on participant and organizational outcomes</a:t>
            </a:r>
          </a:p>
          <a:p>
            <a:pPr lvl="0"/>
            <a:r>
              <a:rPr lang="en-US" sz="1200" kern="1200" dirty="0">
                <a:solidFill>
                  <a:schemeClr val="tx1"/>
                </a:solidFill>
                <a:effectLst/>
                <a:latin typeface="+mn-lt"/>
                <a:ea typeface="+mn-ea"/>
                <a:cs typeface="+mn-cs"/>
              </a:rPr>
              <a:t>developing additional training and performance support materials to target Kirkpatrick Level 3 and 4 measures of interest</a:t>
            </a:r>
          </a:p>
          <a:p>
            <a:pPr lvl="0"/>
            <a:r>
              <a:rPr lang="en-US" sz="1200" kern="1200" dirty="0">
                <a:solidFill>
                  <a:schemeClr val="tx1"/>
                </a:solidFill>
                <a:effectLst/>
                <a:latin typeface="+mn-lt"/>
                <a:ea typeface="+mn-ea"/>
                <a:cs typeface="+mn-cs"/>
              </a:rPr>
              <a:t>incorporating new technologies to allow for greater efficiencies and scale in future iterations of training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Revisions Implemented</a:t>
            </a:r>
          </a:p>
          <a:p>
            <a:r>
              <a:rPr lang="en-US" sz="1200" kern="1200" dirty="0">
                <a:solidFill>
                  <a:schemeClr val="tx1"/>
                </a:solidFill>
                <a:effectLst/>
                <a:latin typeface="+mn-lt"/>
                <a:ea typeface="+mn-ea"/>
                <a:cs typeface="+mn-cs"/>
              </a:rPr>
              <a:t>In Winter 2021 I worked with FGI leadership, trainers, and administrators to put in place some of the above recommendations, including:</a:t>
            </a:r>
          </a:p>
          <a:p>
            <a:pPr lvl="0"/>
            <a:r>
              <a:rPr lang="en-US" sz="1200" kern="1200" dirty="0">
                <a:solidFill>
                  <a:schemeClr val="tx1"/>
                </a:solidFill>
                <a:effectLst/>
                <a:latin typeface="+mn-lt"/>
                <a:ea typeface="+mn-ea"/>
                <a:cs typeface="+mn-cs"/>
              </a:rPr>
              <a:t>simplifying and clarifying the certification process</a:t>
            </a:r>
          </a:p>
          <a:p>
            <a:pPr lvl="0"/>
            <a:r>
              <a:rPr lang="en-US" sz="1200" kern="1200" dirty="0">
                <a:solidFill>
                  <a:schemeClr val="tx1"/>
                </a:solidFill>
                <a:effectLst/>
                <a:latin typeface="+mn-lt"/>
                <a:ea typeface="+mn-ea"/>
                <a:cs typeface="+mn-cs"/>
              </a:rPr>
              <a:t>adopting a new learning management system (</a:t>
            </a:r>
            <a:r>
              <a:rPr lang="en-US" sz="1200" kern="1200" dirty="0" err="1">
                <a:solidFill>
                  <a:schemeClr val="tx1"/>
                </a:solidFill>
                <a:effectLst/>
                <a:latin typeface="+mn-lt"/>
                <a:ea typeface="+mn-ea"/>
                <a:cs typeface="+mn-cs"/>
              </a:rPr>
              <a:t>TalentLMS</a:t>
            </a:r>
            <a:r>
              <a:rPr lang="en-US" sz="1200" kern="1200" dirty="0">
                <a:solidFill>
                  <a:schemeClr val="tx1"/>
                </a:solidFill>
                <a:effectLst/>
                <a:latin typeface="+mn-lt"/>
                <a:ea typeface="+mn-ea"/>
                <a:cs typeface="+mn-cs"/>
              </a:rPr>
              <a:t>) to allow for easier participant enrollment, certification management, and training evaluation</a:t>
            </a:r>
          </a:p>
          <a:p>
            <a:pPr lvl="0"/>
            <a:r>
              <a:rPr lang="en-US" sz="1200" kern="1200" dirty="0">
                <a:solidFill>
                  <a:schemeClr val="tx1"/>
                </a:solidFill>
                <a:effectLst/>
                <a:latin typeface="+mn-lt"/>
                <a:ea typeface="+mn-ea"/>
                <a:cs typeface="+mn-cs"/>
              </a:rPr>
              <a:t>revising post-session and post-program surveys</a:t>
            </a:r>
          </a:p>
          <a:p>
            <a:pPr lvl="0"/>
            <a:r>
              <a:rPr lang="en-US" sz="1200" kern="1200" dirty="0">
                <a:solidFill>
                  <a:schemeClr val="tx1"/>
                </a:solidFill>
                <a:effectLst/>
                <a:latin typeface="+mn-lt"/>
                <a:ea typeface="+mn-ea"/>
                <a:cs typeface="+mn-cs"/>
              </a:rPr>
              <a:t>developing additional trainer and participant templates and instructions for use in training</a:t>
            </a:r>
          </a:p>
          <a:p>
            <a:pPr lvl="0"/>
            <a:r>
              <a:rPr lang="en-US" sz="1200" kern="1200" dirty="0">
                <a:solidFill>
                  <a:schemeClr val="tx1"/>
                </a:solidFill>
                <a:effectLst/>
                <a:latin typeface="+mn-lt"/>
                <a:ea typeface="+mn-ea"/>
                <a:cs typeface="+mn-cs"/>
              </a:rPr>
              <a:t>creating additional participant job aids for use in their own clinical practices</a:t>
            </a:r>
          </a:p>
          <a:p>
            <a:pPr lvl="0"/>
            <a:r>
              <a:rPr lang="en-US" sz="1200" kern="1200" dirty="0">
                <a:solidFill>
                  <a:schemeClr val="tx1"/>
                </a:solidFill>
                <a:effectLst/>
                <a:latin typeface="+mn-lt"/>
                <a:ea typeface="+mn-ea"/>
                <a:cs typeface="+mn-cs"/>
              </a:rPr>
              <a:t>revising the L3 skills exam rubric to be more objective and improve inter-rater reliability</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22</a:t>
            </a:fld>
            <a:endParaRPr lang="en-US"/>
          </a:p>
        </p:txBody>
      </p:sp>
    </p:spTree>
    <p:extLst>
      <p:ext uri="{BB962C8B-B14F-4D97-AF65-F5344CB8AC3E}">
        <p14:creationId xmlns:p14="http://schemas.microsoft.com/office/powerpoint/2010/main" val="228453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Phase I Findings &amp; Recommendations</a:t>
            </a:r>
          </a:p>
          <a:p>
            <a:r>
              <a:rPr lang="en-US" sz="1200" kern="1200" dirty="0">
                <a:solidFill>
                  <a:schemeClr val="tx1"/>
                </a:solidFill>
                <a:effectLst/>
                <a:latin typeface="+mn-lt"/>
                <a:ea typeface="+mn-ea"/>
                <a:cs typeface="+mn-cs"/>
              </a:rPr>
              <a:t>The needs assessment revealed several positives and strengths with FGI’s existing training program and certification process, including:</a:t>
            </a:r>
          </a:p>
          <a:p>
            <a:pPr lvl="0"/>
            <a:r>
              <a:rPr lang="en-US" sz="1200" kern="1200" dirty="0">
                <a:solidFill>
                  <a:schemeClr val="tx1"/>
                </a:solidFill>
                <a:effectLst/>
                <a:latin typeface="+mn-lt"/>
                <a:ea typeface="+mn-ea"/>
                <a:cs typeface="+mn-cs"/>
              </a:rPr>
              <a:t>high-quality ATC content and activities</a:t>
            </a:r>
          </a:p>
          <a:p>
            <a:pPr lvl="0"/>
            <a:r>
              <a:rPr lang="en-US" sz="1200" kern="1200" dirty="0">
                <a:solidFill>
                  <a:schemeClr val="tx1"/>
                </a:solidFill>
                <a:effectLst/>
                <a:latin typeface="+mn-lt"/>
                <a:ea typeface="+mn-ea"/>
                <a:cs typeface="+mn-cs"/>
              </a:rPr>
              <a:t>a strong sense of community amongst FGI participants</a:t>
            </a:r>
          </a:p>
          <a:p>
            <a:pPr lvl="0"/>
            <a:r>
              <a:rPr lang="en-US" sz="1200" kern="1200" dirty="0">
                <a:solidFill>
                  <a:schemeClr val="tx1"/>
                </a:solidFill>
                <a:effectLst/>
                <a:latin typeface="+mn-lt"/>
                <a:ea typeface="+mn-ea"/>
                <a:cs typeface="+mn-cs"/>
              </a:rPr>
              <a:t>knowledgeable, skilled, and dedicated trainers</a:t>
            </a:r>
          </a:p>
          <a:p>
            <a:pPr lvl="0"/>
            <a:r>
              <a:rPr lang="en-US" sz="1200" kern="1200" dirty="0">
                <a:solidFill>
                  <a:schemeClr val="tx1"/>
                </a:solidFill>
                <a:effectLst/>
                <a:latin typeface="+mn-lt"/>
                <a:ea typeface="+mn-ea"/>
                <a:cs typeface="+mn-cs"/>
              </a:rPr>
              <a:t>extremely high participant satisfaction to date in the ATC</a:t>
            </a:r>
          </a:p>
          <a:p>
            <a:pPr lvl="0"/>
            <a:r>
              <a:rPr lang="en-US" sz="1200" kern="1200" dirty="0">
                <a:solidFill>
                  <a:schemeClr val="tx1"/>
                </a:solidFill>
                <a:effectLst/>
                <a:latin typeface="+mn-lt"/>
                <a:ea typeface="+mn-ea"/>
                <a:cs typeface="+mn-cs"/>
              </a:rPr>
              <a:t>some evidence of successful application of skills in the therapist performance context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the assessment also revealed several weaknesses and opportunities for improvement, namely:</a:t>
            </a:r>
          </a:p>
          <a:p>
            <a:pPr lvl="0"/>
            <a:r>
              <a:rPr lang="en-US" sz="1200" kern="1200" dirty="0">
                <a:solidFill>
                  <a:schemeClr val="tx1"/>
                </a:solidFill>
                <a:effectLst/>
                <a:latin typeface="+mn-lt"/>
                <a:ea typeface="+mn-ea"/>
                <a:cs typeface="+mn-cs"/>
              </a:rPr>
              <a:t>a long and confusing certification process, as noted by multiple stakeholders</a:t>
            </a:r>
          </a:p>
          <a:p>
            <a:pPr lvl="0"/>
            <a:r>
              <a:rPr lang="en-US" sz="1200" kern="1200" dirty="0">
                <a:solidFill>
                  <a:schemeClr val="tx1"/>
                </a:solidFill>
                <a:effectLst/>
                <a:latin typeface="+mn-lt"/>
                <a:ea typeface="+mn-ea"/>
                <a:cs typeface="+mn-cs"/>
              </a:rPr>
              <a:t>significant time, resources, and energy required for participants to become certified</a:t>
            </a:r>
          </a:p>
          <a:p>
            <a:pPr lvl="0"/>
            <a:r>
              <a:rPr lang="en-US" sz="1200" kern="1200" dirty="0">
                <a:solidFill>
                  <a:schemeClr val="tx1"/>
                </a:solidFill>
                <a:effectLst/>
                <a:latin typeface="+mn-lt"/>
                <a:ea typeface="+mn-ea"/>
                <a:cs typeface="+mn-cs"/>
              </a:rPr>
              <a:t>an opportunity to provide trainers and participants with additional guidance in training and job aids in their performance context</a:t>
            </a:r>
          </a:p>
          <a:p>
            <a:pPr lvl="0"/>
            <a:r>
              <a:rPr lang="en-US" sz="1200" kern="1200" dirty="0">
                <a:solidFill>
                  <a:schemeClr val="tx1"/>
                </a:solidFill>
                <a:effectLst/>
                <a:latin typeface="+mn-lt"/>
                <a:ea typeface="+mn-ea"/>
                <a:cs typeface="+mn-cs"/>
              </a:rPr>
              <a:t>low bandwidth of FGI leaders and trainers to revise content and offer exams</a:t>
            </a:r>
          </a:p>
          <a:p>
            <a:pPr lvl="0"/>
            <a:r>
              <a:rPr lang="en-US" sz="1200" kern="1200" dirty="0">
                <a:solidFill>
                  <a:schemeClr val="tx1"/>
                </a:solidFill>
                <a:effectLst/>
                <a:latin typeface="+mn-lt"/>
                <a:ea typeface="+mn-ea"/>
                <a:cs typeface="+mn-cs"/>
              </a:rPr>
              <a:t>inadequate evaluation methods for measuring the impact of training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Taken together, these findings suggested a very well-received training course with much learning and some evidence of application, but an unreliable, inefficient, and unscalable training program and certification process, unlikely to facilitate the organization’s goal of expanding its reach in 2021 and beyond.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Based on these findings, my recommendations to the organization included:</a:t>
            </a:r>
          </a:p>
          <a:p>
            <a:pPr lvl="0"/>
            <a:r>
              <a:rPr lang="en-US" sz="1200" kern="1200" dirty="0">
                <a:solidFill>
                  <a:schemeClr val="tx1"/>
                </a:solidFill>
                <a:effectLst/>
                <a:latin typeface="+mn-lt"/>
                <a:ea typeface="+mn-ea"/>
                <a:cs typeface="+mn-cs"/>
              </a:rPr>
              <a:t>simplifying and clarifying the certification process to increase efficiency and revise the Level 3 certification exam to produce more reliably skilled therapists</a:t>
            </a:r>
          </a:p>
          <a:p>
            <a:pPr lvl="0"/>
            <a:r>
              <a:rPr lang="en-US" sz="1200" kern="1200" dirty="0">
                <a:solidFill>
                  <a:schemeClr val="tx1"/>
                </a:solidFill>
                <a:effectLst/>
                <a:latin typeface="+mn-lt"/>
                <a:ea typeface="+mn-ea"/>
                <a:cs typeface="+mn-cs"/>
              </a:rPr>
              <a:t>adopting a more rigorous training evaluation process to measure the impact of training (and training revisions) on participant and organizational outcomes</a:t>
            </a:r>
          </a:p>
          <a:p>
            <a:pPr lvl="0"/>
            <a:r>
              <a:rPr lang="en-US" sz="1200" kern="1200" dirty="0">
                <a:solidFill>
                  <a:schemeClr val="tx1"/>
                </a:solidFill>
                <a:effectLst/>
                <a:latin typeface="+mn-lt"/>
                <a:ea typeface="+mn-ea"/>
                <a:cs typeface="+mn-cs"/>
              </a:rPr>
              <a:t>developing additional training and performance support materials to target Kirkpatrick Level 3 and 4 measures of interest</a:t>
            </a:r>
          </a:p>
          <a:p>
            <a:pPr lvl="0"/>
            <a:r>
              <a:rPr lang="en-US" sz="1200" kern="1200" dirty="0">
                <a:solidFill>
                  <a:schemeClr val="tx1"/>
                </a:solidFill>
                <a:effectLst/>
                <a:latin typeface="+mn-lt"/>
                <a:ea typeface="+mn-ea"/>
                <a:cs typeface="+mn-cs"/>
              </a:rPr>
              <a:t>incorporating new technologies to allow for greater efficiencies and scale in future iterations of training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Revisions Implemented</a:t>
            </a:r>
          </a:p>
          <a:p>
            <a:r>
              <a:rPr lang="en-US" sz="1200" kern="1200" dirty="0">
                <a:solidFill>
                  <a:schemeClr val="tx1"/>
                </a:solidFill>
                <a:effectLst/>
                <a:latin typeface="+mn-lt"/>
                <a:ea typeface="+mn-ea"/>
                <a:cs typeface="+mn-cs"/>
              </a:rPr>
              <a:t>In Winter 2021 I worked with FGI leadership, trainers, and administrators to put in place some of the above recommendations, including:</a:t>
            </a:r>
          </a:p>
          <a:p>
            <a:pPr lvl="0"/>
            <a:r>
              <a:rPr lang="en-US" sz="1200" kern="1200" dirty="0">
                <a:solidFill>
                  <a:schemeClr val="tx1"/>
                </a:solidFill>
                <a:effectLst/>
                <a:latin typeface="+mn-lt"/>
                <a:ea typeface="+mn-ea"/>
                <a:cs typeface="+mn-cs"/>
              </a:rPr>
              <a:t>simplifying and clarifying the certification process</a:t>
            </a:r>
          </a:p>
          <a:p>
            <a:pPr lvl="0"/>
            <a:r>
              <a:rPr lang="en-US" sz="1200" kern="1200" dirty="0">
                <a:solidFill>
                  <a:schemeClr val="tx1"/>
                </a:solidFill>
                <a:effectLst/>
                <a:latin typeface="+mn-lt"/>
                <a:ea typeface="+mn-ea"/>
                <a:cs typeface="+mn-cs"/>
              </a:rPr>
              <a:t>adopting a new learning management system (</a:t>
            </a:r>
            <a:r>
              <a:rPr lang="en-US" sz="1200" kern="1200" dirty="0" err="1">
                <a:solidFill>
                  <a:schemeClr val="tx1"/>
                </a:solidFill>
                <a:effectLst/>
                <a:latin typeface="+mn-lt"/>
                <a:ea typeface="+mn-ea"/>
                <a:cs typeface="+mn-cs"/>
              </a:rPr>
              <a:t>TalentLMS</a:t>
            </a:r>
            <a:r>
              <a:rPr lang="en-US" sz="1200" kern="1200" dirty="0">
                <a:solidFill>
                  <a:schemeClr val="tx1"/>
                </a:solidFill>
                <a:effectLst/>
                <a:latin typeface="+mn-lt"/>
                <a:ea typeface="+mn-ea"/>
                <a:cs typeface="+mn-cs"/>
              </a:rPr>
              <a:t>) to allow for easier participant enrollment, certification management, and training evaluation</a:t>
            </a:r>
          </a:p>
          <a:p>
            <a:pPr lvl="0"/>
            <a:r>
              <a:rPr lang="en-US" sz="1200" kern="1200" dirty="0">
                <a:solidFill>
                  <a:schemeClr val="tx1"/>
                </a:solidFill>
                <a:effectLst/>
                <a:latin typeface="+mn-lt"/>
                <a:ea typeface="+mn-ea"/>
                <a:cs typeface="+mn-cs"/>
              </a:rPr>
              <a:t>revising post-session and post-program surveys</a:t>
            </a:r>
          </a:p>
          <a:p>
            <a:pPr lvl="0"/>
            <a:r>
              <a:rPr lang="en-US" sz="1200" kern="1200" dirty="0">
                <a:solidFill>
                  <a:schemeClr val="tx1"/>
                </a:solidFill>
                <a:effectLst/>
                <a:latin typeface="+mn-lt"/>
                <a:ea typeface="+mn-ea"/>
                <a:cs typeface="+mn-cs"/>
              </a:rPr>
              <a:t>developing additional trainer and participant templates and instructions for use in training</a:t>
            </a:r>
          </a:p>
          <a:p>
            <a:pPr lvl="0"/>
            <a:r>
              <a:rPr lang="en-US" sz="1200" kern="1200" dirty="0">
                <a:solidFill>
                  <a:schemeClr val="tx1"/>
                </a:solidFill>
                <a:effectLst/>
                <a:latin typeface="+mn-lt"/>
                <a:ea typeface="+mn-ea"/>
                <a:cs typeface="+mn-cs"/>
              </a:rPr>
              <a:t>creating additional participant job aids for use in their own clinical practices</a:t>
            </a:r>
          </a:p>
          <a:p>
            <a:pPr lvl="0"/>
            <a:r>
              <a:rPr lang="en-US" sz="1200" kern="1200" dirty="0">
                <a:solidFill>
                  <a:schemeClr val="tx1"/>
                </a:solidFill>
                <a:effectLst/>
                <a:latin typeface="+mn-lt"/>
                <a:ea typeface="+mn-ea"/>
                <a:cs typeface="+mn-cs"/>
              </a:rPr>
              <a:t>revising the L3 skills exam rubric to be more objective and improve inter-rater reliability</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23</a:t>
            </a:fld>
            <a:endParaRPr lang="en-US"/>
          </a:p>
        </p:txBody>
      </p:sp>
    </p:spTree>
    <p:extLst>
      <p:ext uri="{BB962C8B-B14F-4D97-AF65-F5344CB8AC3E}">
        <p14:creationId xmlns:p14="http://schemas.microsoft.com/office/powerpoint/2010/main" val="138516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4659F445-46EB-0D45-8F89-FEC9EF5A04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993379F8-0CB6-394D-8F0D-79D22D1E3C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79" name="Slide Number Placeholder 3">
            <a:extLst>
              <a:ext uri="{FF2B5EF4-FFF2-40B4-BE49-F238E27FC236}">
                <a16:creationId xmlns:a16="http://schemas.microsoft.com/office/drawing/2014/main" id="{C6C22EDE-B795-3340-A2C6-E1DD1F7240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682B5C3-D67F-3A4F-94BF-43F26F58E446}" type="slidenum">
              <a:rPr lang="en-US" altLang="en-US" smtClean="0"/>
              <a:pPr/>
              <a:t>25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this section, I lay out the questions that the evaluation sought to answer, describe the target audience for the evaluation, discuss the sources from which evaluation data were gathered, and explain the processes through which data were collected and analyzed to answer the evaluation questions of interest.</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29</a:t>
            </a:fld>
            <a:endParaRPr lang="en-US"/>
          </a:p>
        </p:txBody>
      </p:sp>
    </p:spTree>
    <p:extLst>
      <p:ext uri="{BB962C8B-B14F-4D97-AF65-F5344CB8AC3E}">
        <p14:creationId xmlns:p14="http://schemas.microsoft.com/office/powerpoint/2010/main" val="1435033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was collected from several sources during Winter/Spring 2021. Sources included: </a:t>
            </a:r>
          </a:p>
          <a:p>
            <a:pPr lvl="0"/>
            <a:r>
              <a:rPr lang="en-US" sz="1200" b="1" kern="1200" dirty="0">
                <a:solidFill>
                  <a:schemeClr val="tx1"/>
                </a:solidFill>
                <a:effectLst/>
                <a:latin typeface="+mn-lt"/>
                <a:ea typeface="+mn-ea"/>
                <a:cs typeface="+mn-cs"/>
              </a:rPr>
              <a:t>Real-time observation/audit</a:t>
            </a:r>
            <a:r>
              <a:rPr lang="en-US" sz="1200" kern="1200" dirty="0">
                <a:solidFill>
                  <a:schemeClr val="tx1"/>
                </a:solidFill>
                <a:effectLst/>
                <a:latin typeface="+mn-lt"/>
                <a:ea typeface="+mn-ea"/>
                <a:cs typeface="+mn-cs"/>
              </a:rPr>
              <a:t> of the Spring 2021 ATC by the author (weekly)</a:t>
            </a:r>
          </a:p>
          <a:p>
            <a:pPr lvl="0"/>
            <a:r>
              <a:rPr lang="en-US" sz="1200" b="1" kern="1200" dirty="0">
                <a:solidFill>
                  <a:schemeClr val="tx1"/>
                </a:solidFill>
                <a:effectLst/>
                <a:latin typeface="+mn-lt"/>
                <a:ea typeface="+mn-ea"/>
                <a:cs typeface="+mn-cs"/>
              </a:rPr>
              <a:t>Revised post-session formative feedback forms </a:t>
            </a:r>
            <a:r>
              <a:rPr lang="en-US" sz="1200" kern="1200" dirty="0">
                <a:solidFill>
                  <a:schemeClr val="tx1"/>
                </a:solidFill>
                <a:effectLst/>
                <a:latin typeface="+mn-lt"/>
                <a:ea typeface="+mn-ea"/>
                <a:cs typeface="+mn-cs"/>
              </a:rPr>
              <a:t>filled out by participants online (weekly during the course)</a:t>
            </a:r>
          </a:p>
          <a:p>
            <a:pPr lvl="0"/>
            <a:r>
              <a:rPr lang="en-US" sz="1200" b="1" kern="1200" dirty="0">
                <a:solidFill>
                  <a:schemeClr val="tx1"/>
                </a:solidFill>
                <a:effectLst/>
                <a:latin typeface="+mn-lt"/>
                <a:ea typeface="+mn-ea"/>
                <a:cs typeface="+mn-cs"/>
              </a:rPr>
              <a:t>A revised post-program summative evaluation survey</a:t>
            </a:r>
            <a:r>
              <a:rPr lang="en-US" sz="1200" kern="1200" dirty="0">
                <a:solidFill>
                  <a:schemeClr val="tx1"/>
                </a:solidFill>
                <a:effectLst/>
                <a:latin typeface="+mn-lt"/>
                <a:ea typeface="+mn-ea"/>
                <a:cs typeface="+mn-cs"/>
              </a:rPr>
              <a:t> filled out by participants online (end-of-course)</a:t>
            </a:r>
          </a:p>
          <a:p>
            <a:pPr lvl="0"/>
            <a:r>
              <a:rPr lang="en-US" sz="1200" b="1" kern="1200" dirty="0">
                <a:solidFill>
                  <a:schemeClr val="tx1"/>
                </a:solidFill>
                <a:effectLst/>
                <a:latin typeface="+mn-lt"/>
                <a:ea typeface="+mn-ea"/>
                <a:cs typeface="+mn-cs"/>
              </a:rPr>
              <a:t>Interviews </a:t>
            </a:r>
            <a:r>
              <a:rPr lang="en-US" sz="1200" kern="1200" dirty="0">
                <a:solidFill>
                  <a:schemeClr val="tx1"/>
                </a:solidFill>
                <a:effectLst/>
                <a:latin typeface="+mn-lt"/>
                <a:ea typeface="+mn-ea"/>
                <a:cs typeface="+mn-cs"/>
              </a:rPr>
              <a:t>with program participants conducted by the author to gather qualitative data on their experiences in the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data will be collected from program participants in the future via a </a:t>
            </a:r>
            <a:r>
              <a:rPr lang="en-US" sz="1200" b="1" kern="1200" dirty="0">
                <a:solidFill>
                  <a:schemeClr val="tx1"/>
                </a:solidFill>
                <a:effectLst/>
                <a:latin typeface="+mn-lt"/>
                <a:ea typeface="+mn-ea"/>
                <a:cs typeface="+mn-cs"/>
              </a:rPr>
              <a:t>3-month follow-up survey</a:t>
            </a:r>
            <a:r>
              <a:rPr lang="en-US" sz="1200" kern="1200" dirty="0">
                <a:solidFill>
                  <a:schemeClr val="tx1"/>
                </a:solidFill>
                <a:effectLst/>
                <a:latin typeface="+mn-lt"/>
                <a:ea typeface="+mn-ea"/>
                <a:cs typeface="+mn-cs"/>
              </a:rPr>
              <a:t> of participants to gauge application of learnings on-the-job and the impact of changes on their experience taking the Level 3 certification exam. It will be important in the future to also gather data on the number of therapists enrolling in the ATC, the number that sign up for the Level 3 exam, and percentage that pass the exam at the revised standard of quality to better determine the impact of process changes on efficiency, reliability, and scale.</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36</a:t>
            </a:fld>
            <a:endParaRPr lang="en-US"/>
          </a:p>
        </p:txBody>
      </p:sp>
    </p:spTree>
    <p:extLst>
      <p:ext uri="{BB962C8B-B14F-4D97-AF65-F5344CB8AC3E}">
        <p14:creationId xmlns:p14="http://schemas.microsoft.com/office/powerpoint/2010/main" val="2992288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Audit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 audited the Winter/Spring 2021 ATC from February 2021 to April 2021 to assess how FGI staff were implementing Phase I changes and how participants were receiving them. During each week, I took notes on how trainers were presenting revised materials and how participants seemed to be engaging with them. I jotted down questions that participants asked and joined breakout groups with participants myself to determine how well groups of participants were able to understand and utilize the materials. After each session, I also met with trainers to assess how they thought the session went and troubleshoot issues they had. At the end of each session, I catalogued my notes into a master folder for later analysis. To analyze these notes, I used the same coding scheme as in Phase I of the project. See </a:t>
            </a:r>
            <a:r>
              <a:rPr lang="en-US" sz="1200" b="1" kern="1200" dirty="0">
                <a:solidFill>
                  <a:schemeClr val="tx1"/>
                </a:solidFill>
                <a:effectLst/>
                <a:latin typeface="+mn-lt"/>
                <a:ea typeface="+mn-ea"/>
                <a:cs typeface="+mn-cs"/>
              </a:rPr>
              <a:t>Appendix I</a:t>
            </a:r>
            <a:r>
              <a:rPr lang="en-US" sz="1200" kern="1200" dirty="0">
                <a:solidFill>
                  <a:schemeClr val="tx1"/>
                </a:solidFill>
                <a:effectLst/>
                <a:latin typeface="+mn-lt"/>
                <a:ea typeface="+mn-ea"/>
                <a:cs typeface="+mn-cs"/>
              </a:rPr>
              <a:t> for the coding scheme.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38</a:t>
            </a:fld>
            <a:endParaRPr lang="en-US"/>
          </a:p>
        </p:txBody>
      </p:sp>
    </p:spTree>
    <p:extLst>
      <p:ext uri="{BB962C8B-B14F-4D97-AF65-F5344CB8AC3E}">
        <p14:creationId xmlns:p14="http://schemas.microsoft.com/office/powerpoint/2010/main" val="1662714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Feedback Forms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After each weekly session of the ATC, participants were asked to fill out a short feedback form online on </a:t>
            </a:r>
            <a:r>
              <a:rPr lang="en-US" sz="1200" kern="1200" dirty="0" err="1">
                <a:solidFill>
                  <a:schemeClr val="tx1"/>
                </a:solidFill>
                <a:effectLst/>
                <a:latin typeface="+mn-lt"/>
                <a:ea typeface="+mn-ea"/>
                <a:cs typeface="+mn-cs"/>
              </a:rPr>
              <a:t>TalentLMS</a:t>
            </a:r>
            <a:r>
              <a:rPr lang="en-US" sz="1200" kern="1200" dirty="0">
                <a:solidFill>
                  <a:schemeClr val="tx1"/>
                </a:solidFill>
                <a:effectLst/>
                <a:latin typeface="+mn-lt"/>
                <a:ea typeface="+mn-ea"/>
                <a:cs typeface="+mn-cs"/>
              </a:rPr>
              <a:t> asking them what they thought about that session, what they liked and didn’t like, and a few topical questions to help cement their learning. These forms served as useful pulse checks each week to help the course team correct for errors and cater to participant needs the next session</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39</a:t>
            </a:fld>
            <a:endParaRPr lang="en-US"/>
          </a:p>
        </p:txBody>
      </p:sp>
    </p:spTree>
    <p:extLst>
      <p:ext uri="{BB962C8B-B14F-4D97-AF65-F5344CB8AC3E}">
        <p14:creationId xmlns:p14="http://schemas.microsoft.com/office/powerpoint/2010/main" val="4214070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After the ATC ended in late April 2021, participants were asked to complete a longer summative evaluation online on </a:t>
            </a:r>
            <a:r>
              <a:rPr lang="en-US" sz="1200" kern="1200" dirty="0" err="1">
                <a:solidFill>
                  <a:schemeClr val="tx1"/>
                </a:solidFill>
                <a:effectLst/>
                <a:latin typeface="+mn-lt"/>
                <a:ea typeface="+mn-ea"/>
                <a:cs typeface="+mn-cs"/>
              </a:rPr>
              <a:t>TalentLMS</a:t>
            </a:r>
            <a:r>
              <a:rPr lang="en-US" sz="1200" kern="1200" dirty="0">
                <a:solidFill>
                  <a:schemeClr val="tx1"/>
                </a:solidFill>
                <a:effectLst/>
                <a:latin typeface="+mn-lt"/>
                <a:ea typeface="+mn-ea"/>
                <a:cs typeface="+mn-cs"/>
              </a:rPr>
              <a:t> to provide more substantial feedback on their overall experience in the course and reflect, what they learned, and how they might apply it going forward. Greatly informed by Kirkpatrick &amp; Kirkpatrick (2016), this survey aimed to measure key Level 1 to 4 program measures. See </a:t>
            </a:r>
            <a:r>
              <a:rPr lang="en-US" sz="1200" b="1" kern="1200" dirty="0">
                <a:solidFill>
                  <a:schemeClr val="tx1"/>
                </a:solidFill>
                <a:effectLst/>
                <a:latin typeface="+mn-lt"/>
                <a:ea typeface="+mn-ea"/>
                <a:cs typeface="+mn-cs"/>
              </a:rPr>
              <a:t>Appendix H</a:t>
            </a:r>
            <a:r>
              <a:rPr lang="en-US" sz="1200" kern="1200" dirty="0">
                <a:solidFill>
                  <a:schemeClr val="tx1"/>
                </a:solidFill>
                <a:effectLst/>
                <a:latin typeface="+mn-lt"/>
                <a:ea typeface="+mn-ea"/>
                <a:cs typeface="+mn-cs"/>
              </a:rPr>
              <a:t> for a consolidated list of specific summative evaluation questions participants were asked at the end of the 12-week course.</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40</a:t>
            </a:fld>
            <a:endParaRPr lang="en-US"/>
          </a:p>
        </p:txBody>
      </p:sp>
    </p:spTree>
    <p:extLst>
      <p:ext uri="{BB962C8B-B14F-4D97-AF65-F5344CB8AC3E}">
        <p14:creationId xmlns:p14="http://schemas.microsoft.com/office/powerpoint/2010/main" val="3744771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over the course of a week at the end of April 2021, I conducted three semi-structured interviews with Winter/Spring 2021 ATC program participants. Participants were selected based on expressing interest on the end-of-course program evaluation. Each interview took place via Zoom at a time convenient for the interviewee and lasted 30-60 minutes. Interviews were audio-recorded for me to later double check what I heard.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Common goals for all interviews included:</a:t>
            </a:r>
          </a:p>
          <a:p>
            <a:pPr lvl="0"/>
            <a:r>
              <a:rPr lang="en-US" sz="1200" kern="1200" dirty="0">
                <a:solidFill>
                  <a:schemeClr val="tx1"/>
                </a:solidFill>
                <a:effectLst/>
                <a:latin typeface="+mn-lt"/>
                <a:ea typeface="+mn-ea"/>
                <a:cs typeface="+mn-cs"/>
              </a:rPr>
              <a:t>Better understanding the motivations of these stakeholders in engaging with the course, the TEAM certification process, and FGI as an organization.</a:t>
            </a:r>
          </a:p>
          <a:p>
            <a:pPr lvl="0"/>
            <a:r>
              <a:rPr lang="en-US" sz="1200" kern="1200" dirty="0">
                <a:solidFill>
                  <a:schemeClr val="tx1"/>
                </a:solidFill>
                <a:effectLst/>
                <a:latin typeface="+mn-lt"/>
                <a:ea typeface="+mn-ea"/>
                <a:cs typeface="+mn-cs"/>
              </a:rPr>
              <a:t>Determining what they believed to be strengths and weaknesses of the training and certification process.</a:t>
            </a:r>
          </a:p>
          <a:p>
            <a:pPr lvl="0"/>
            <a:r>
              <a:rPr lang="en-US" sz="1200" kern="1200" dirty="0">
                <a:solidFill>
                  <a:schemeClr val="tx1"/>
                </a:solidFill>
                <a:effectLst/>
                <a:latin typeface="+mn-lt"/>
                <a:ea typeface="+mn-ea"/>
                <a:cs typeface="+mn-cs"/>
              </a:rPr>
              <a:t>Hearing about their experience with select new ATC elements, especially the LMS.</a:t>
            </a:r>
          </a:p>
          <a:p>
            <a:pPr lvl="0"/>
            <a:r>
              <a:rPr lang="en-US" sz="1200" kern="1200" dirty="0">
                <a:solidFill>
                  <a:schemeClr val="tx1"/>
                </a:solidFill>
                <a:effectLst/>
                <a:latin typeface="+mn-lt"/>
                <a:ea typeface="+mn-ea"/>
                <a:cs typeface="+mn-cs"/>
              </a:rPr>
              <a:t>Hearing their ideas for how the training and certification process might be improved.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analyze the interview data, I added all my interview notes to a single document so that I could group like notes together by tag and identify key themes. To analyzing the notes, I used the same coding scheme as for analysis of my course notes.</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41</a:t>
            </a:fld>
            <a:endParaRPr lang="en-US"/>
          </a:p>
        </p:txBody>
      </p:sp>
    </p:spTree>
    <p:extLst>
      <p:ext uri="{BB962C8B-B14F-4D97-AF65-F5344CB8AC3E}">
        <p14:creationId xmlns:p14="http://schemas.microsoft.com/office/powerpoint/2010/main" val="3379147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2</a:t>
            </a:fld>
            <a:endParaRPr lang="en-US"/>
          </a:p>
        </p:txBody>
      </p:sp>
    </p:spTree>
    <p:extLst>
      <p:ext uri="{BB962C8B-B14F-4D97-AF65-F5344CB8AC3E}">
        <p14:creationId xmlns:p14="http://schemas.microsoft.com/office/powerpoint/2010/main" val="2616969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Level 1 Reaction</a:t>
            </a:r>
          </a:p>
          <a:p>
            <a:r>
              <a:rPr lang="en-US" sz="1200" kern="1200" dirty="0">
                <a:solidFill>
                  <a:schemeClr val="tx1"/>
                </a:solidFill>
                <a:effectLst/>
                <a:latin typeface="+mn-lt"/>
                <a:ea typeface="+mn-ea"/>
                <a:cs typeface="+mn-cs"/>
              </a:rPr>
              <a:t>Table 1 below provides quantitative data from the post-program evaluation on participant impressions of training. As one can see, respondents were wildly satisfied with the course overall, rating it a 6.9/7. Participants also found it to be a highly engaging experience, one that facilitated their learning and encouraged their participation. Additionally, participants indicated they felt well-prepared prior to each session (6.9). Most importantly, participants felt that what they learned in the program would help them going forward in their clinical work (6.9).</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Table 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FGI Winter/Spring 2021 Advanced Training Course End-of-Course Participant Reaction (n=27)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“On a scale of 1 (strongly disagree) to 7 (strongly agree), with 4 being neither agree nor disagree, please indicate the extent to which you agree with the following statements related to your recent training program:” </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45</a:t>
            </a:fld>
            <a:endParaRPr lang="en-US"/>
          </a:p>
        </p:txBody>
      </p:sp>
    </p:spTree>
    <p:extLst>
      <p:ext uri="{BB962C8B-B14F-4D97-AF65-F5344CB8AC3E}">
        <p14:creationId xmlns:p14="http://schemas.microsoft.com/office/powerpoint/2010/main" val="592401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Participant perception of new course materials, however, was less positive – yielding a rating of only 6.2/7. While this is still high, it is lower than other ratings and suggests room for improvement. This finding is supported by several qualitative responses to survey questions and my own observations of several course sessions in which the trainer was not totally comfortable providing guidance to participants on the use of a particular handout.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Most alarming, participants were lukewarm about the new LMS, feeling that it did not facilitate or discourage their learning experience (4.2/7). I am not surprised. The rollout of the LMS was somewhat clunky with neither trainers nor participants being provided adequate training on how to upload files, post questions, and perform other basic functions. It was no surprise that many participants did not like it, with Interviewee 3 telling me it was “the least intuitive” LMS she had ever used. Salty survey responses during the course, especially at the beginning but even still in Weeks 10, 11, and 12, also indicated it was not a fan favorite. This is a major area for FGI to address in the future.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46</a:t>
            </a:fld>
            <a:endParaRPr lang="en-US"/>
          </a:p>
        </p:txBody>
      </p:sp>
    </p:spTree>
    <p:extLst>
      <p:ext uri="{BB962C8B-B14F-4D97-AF65-F5344CB8AC3E}">
        <p14:creationId xmlns:p14="http://schemas.microsoft.com/office/powerpoint/2010/main" val="4193423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Level 2 Learning</a:t>
            </a:r>
          </a:p>
          <a:p>
            <a:r>
              <a:rPr lang="en-US" sz="1200" kern="1200" dirty="0">
                <a:solidFill>
                  <a:schemeClr val="tx1"/>
                </a:solidFill>
                <a:effectLst/>
                <a:latin typeface="+mn-lt"/>
                <a:ea typeface="+mn-ea"/>
                <a:cs typeface="+mn-cs"/>
              </a:rPr>
              <a:t>Table 2 below provides quantitative data from the post-program evaluation on participant perceptions of learning and motivation to apply new knowledge in the future. Like Level 1 results, respondents were also very positive, rating all statements 6 or above. Self-assessment of knowledge, skills, motivation to apply, confidence, and commitment were all extremely high. Encouragingly, participants also noted that they believed they would see a positive result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Table 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FGI Winter/Spring 2021 Advanced Training Course End-of-Course Participant Assessment of Learning (n=27)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“On a scale of 1 (strongly disagree) to 7 (strongly agree), with 4 being neither agree nor disagree, please indicate the extent to which you agree with the following statements related to your recent training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47</a:t>
            </a:fld>
            <a:endParaRPr lang="en-US"/>
          </a:p>
        </p:txBody>
      </p:sp>
    </p:spTree>
    <p:extLst>
      <p:ext uri="{BB962C8B-B14F-4D97-AF65-F5344CB8AC3E}">
        <p14:creationId xmlns:p14="http://schemas.microsoft.com/office/powerpoint/2010/main" val="262089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revised evaluation methodology consisted of employing Kirkpatrick 4-Level Training Evaluation Framework to gather </a:t>
            </a:r>
            <a:r>
              <a:rPr lang="en-US" sz="1200" i="1" kern="1200" dirty="0">
                <a:solidFill>
                  <a:schemeClr val="tx1"/>
                </a:solidFill>
                <a:effectLst/>
                <a:latin typeface="+mn-lt"/>
                <a:ea typeface="+mn-ea"/>
                <a:cs typeface="+mn-cs"/>
              </a:rPr>
              <a:t>more useful data</a:t>
            </a:r>
            <a:r>
              <a:rPr lang="en-US" sz="1200" kern="1200" dirty="0">
                <a:solidFill>
                  <a:schemeClr val="tx1"/>
                </a:solidFill>
                <a:effectLst/>
                <a:latin typeface="+mn-lt"/>
                <a:ea typeface="+mn-ea"/>
                <a:cs typeface="+mn-cs"/>
              </a:rPr>
              <a:t> for FGI beyond what they had traditionally collected via required continuing education surveys. The revisions also included collecting data </a:t>
            </a:r>
            <a:r>
              <a:rPr lang="en-US" sz="1200" i="1" kern="1200" dirty="0">
                <a:solidFill>
                  <a:schemeClr val="tx1"/>
                </a:solidFill>
                <a:effectLst/>
                <a:latin typeface="+mn-lt"/>
                <a:ea typeface="+mn-ea"/>
                <a:cs typeface="+mn-cs"/>
              </a:rPr>
              <a:t>through a wider variety of means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over a longer amount of time per participant</a:t>
            </a:r>
            <a:r>
              <a:rPr lang="en-US" sz="1200" kern="1200" dirty="0">
                <a:solidFill>
                  <a:schemeClr val="tx1"/>
                </a:solidFill>
                <a:effectLst/>
                <a:latin typeface="+mn-lt"/>
                <a:ea typeface="+mn-ea"/>
                <a:cs typeface="+mn-cs"/>
              </a:rPr>
              <a:t>. Given the above positive ATC results, the methodology seems promising, but it is too early to conclude whether the revisions to the evaluation process itself is/will be a success one way or the other.</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48</a:t>
            </a:fld>
            <a:endParaRPr lang="en-US"/>
          </a:p>
        </p:txBody>
      </p:sp>
    </p:spTree>
    <p:extLst>
      <p:ext uri="{BB962C8B-B14F-4D97-AF65-F5344CB8AC3E}">
        <p14:creationId xmlns:p14="http://schemas.microsoft.com/office/powerpoint/2010/main" val="1206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While participants did not like the LMS, there were clear signs that its implementation helped administrators to enroll participants, manage their participation, and communicate with them more effectively. This prevented participants from being left off e-mail lists, as happened in the last iteration of the ATC, causing 5 participants to drop out. The new LMS also seems to be freeing up time for staff to engage in other tasks, such as marketing the course. This round had 42 participants vs. 28 last year, indicating that FGI is becoming more popular. The LMS helped to manage the increased load with ease. Finally, once hiccups are cleared up, it can potentially allow trainers time to advise more L3 participants to achieve L4, teach more courses, and create a virtuous cycle for FGI to expand its reach.</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49</a:t>
            </a:fld>
            <a:endParaRPr lang="en-US"/>
          </a:p>
        </p:txBody>
      </p:sp>
    </p:spTree>
    <p:extLst>
      <p:ext uri="{BB962C8B-B14F-4D97-AF65-F5344CB8AC3E}">
        <p14:creationId xmlns:p14="http://schemas.microsoft.com/office/powerpoint/2010/main" val="3382965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propose that FGI provide its trainers and staff with training on the new LMS so that they can focus on training and not solving technical issues. This was not formally done as recommended before the Winter/Spring 2021 ATC due to time pressure and the lack of onboarding showed. Participants rated </a:t>
            </a:r>
            <a:r>
              <a:rPr lang="en-US" sz="1200" kern="1200" dirty="0" err="1">
                <a:solidFill>
                  <a:schemeClr val="tx1"/>
                </a:solidFill>
                <a:effectLst/>
                <a:latin typeface="+mn-lt"/>
                <a:ea typeface="+mn-ea"/>
                <a:cs typeface="+mn-cs"/>
              </a:rPr>
              <a:t>TalentLMS</a:t>
            </a:r>
            <a:r>
              <a:rPr lang="en-US" sz="1200" kern="1200" dirty="0">
                <a:solidFill>
                  <a:schemeClr val="tx1"/>
                </a:solidFill>
                <a:effectLst/>
                <a:latin typeface="+mn-lt"/>
                <a:ea typeface="+mn-ea"/>
                <a:cs typeface="+mn-cs"/>
              </a:rPr>
              <a:t> by far the lowest in facilitating their learner. Providing more adequate training to FGI staff will set them up to set participants up for success.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54</a:t>
            </a:fld>
            <a:endParaRPr lang="en-US"/>
          </a:p>
        </p:txBody>
      </p:sp>
    </p:spTree>
    <p:extLst>
      <p:ext uri="{BB962C8B-B14F-4D97-AF65-F5344CB8AC3E}">
        <p14:creationId xmlns:p14="http://schemas.microsoft.com/office/powerpoint/2010/main" val="75118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D800F4D9-9CDF-5B4D-8B6C-ABD29BACE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B5E4754B-2B67-9E43-83F2-9EC2409F8A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L3 test</a:t>
            </a:r>
          </a:p>
          <a:p>
            <a:r>
              <a:rPr lang="en-US" altLang="en-US"/>
              <a:t>Observation of session</a:t>
            </a:r>
          </a:p>
        </p:txBody>
      </p:sp>
      <p:sp>
        <p:nvSpPr>
          <p:cNvPr id="44035" name="Slide Number Placeholder 3">
            <a:extLst>
              <a:ext uri="{FF2B5EF4-FFF2-40B4-BE49-F238E27FC236}">
                <a16:creationId xmlns:a16="http://schemas.microsoft.com/office/drawing/2014/main" id="{911215AA-5461-0A43-AAB0-55E289EC3E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22A44E4-049D-204A-9391-B25B13767C6F}" type="slidenum">
              <a:rPr lang="en-US" altLang="en-US" smtClean="0"/>
              <a:pPr/>
              <a:t>58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this section, I provide a brief overview of the FGI organization, offer useful background and context for evaluation, define the purpose of the evaluation, and describe the training offering and therapist certification process that were the two main objects of this evaluation.</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4</a:t>
            </a:fld>
            <a:endParaRPr lang="en-US"/>
          </a:p>
        </p:txBody>
      </p:sp>
    </p:spTree>
    <p:extLst>
      <p:ext uri="{BB962C8B-B14F-4D97-AF65-F5344CB8AC3E}">
        <p14:creationId xmlns:p14="http://schemas.microsoft.com/office/powerpoint/2010/main" val="428381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DC91D2F-F830-E341-9DBA-885D09236E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D578B393-7669-7547-A44D-AC4F7F96BF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TEAM-CBT is a transdiagnostic framework for conducting evidence-based therapy that includes four elements known to be related to positive treatment outcomes:</a:t>
            </a:r>
          </a:p>
          <a:p>
            <a:pPr eaLnBrk="1" hangingPunct="1">
              <a:spcBef>
                <a:spcPct val="0"/>
              </a:spcBef>
            </a:pPr>
            <a:r>
              <a:rPr lang="en-US" altLang="en-US" b="1"/>
              <a:t>T = Testing: </a:t>
            </a:r>
            <a:r>
              <a:rPr lang="en-US" altLang="en-US"/>
              <a:t>Self-report measurement of symptoms and the therapeutic alliance at every session with every patient</a:t>
            </a:r>
          </a:p>
          <a:p>
            <a:pPr eaLnBrk="1" hangingPunct="1">
              <a:spcBef>
                <a:spcPct val="0"/>
              </a:spcBef>
            </a:pPr>
            <a:r>
              <a:rPr lang="en-US" altLang="en-US" b="1"/>
              <a:t>E = Empathy: </a:t>
            </a:r>
            <a:r>
              <a:rPr lang="en-US" altLang="en-US"/>
              <a:t>Specific skills to help the therapist establish a warm therapeutic alliance and address alliance ruptures with each patient before proceeding to CBT Methods</a:t>
            </a:r>
          </a:p>
          <a:p>
            <a:pPr eaLnBrk="1" hangingPunct="1">
              <a:spcBef>
                <a:spcPct val="0"/>
              </a:spcBef>
            </a:pPr>
            <a:r>
              <a:rPr lang="en-US" altLang="en-US" b="1"/>
              <a:t>A = Agenda Setting:</a:t>
            </a:r>
            <a:r>
              <a:rPr lang="en-US" altLang="en-US"/>
              <a:t> Numerous tools to create a collaborative agenda with each patient and address motivation/reduce resistance to change before proceeding to CBT methods</a:t>
            </a:r>
          </a:p>
          <a:p>
            <a:pPr eaLnBrk="1" hangingPunct="1">
              <a:spcBef>
                <a:spcPct val="0"/>
              </a:spcBef>
            </a:pPr>
            <a:r>
              <a:rPr lang="en-US" altLang="en-US" b="1"/>
              <a:t>M = Methods:</a:t>
            </a:r>
            <a:r>
              <a:rPr lang="en-US" altLang="en-US"/>
              <a:t> 50+ cognitive and behavioral methods for different types of symptoms</a:t>
            </a:r>
          </a:p>
          <a:p>
            <a:pPr eaLnBrk="1" hangingPunct="1">
              <a:spcBef>
                <a:spcPct val="0"/>
              </a:spcBef>
            </a:pPr>
            <a:endParaRPr lang="en-US" altLang="en-US"/>
          </a:p>
        </p:txBody>
      </p:sp>
      <p:sp>
        <p:nvSpPr>
          <p:cNvPr id="19459" name="Slide Number Placeholder 3">
            <a:extLst>
              <a:ext uri="{FF2B5EF4-FFF2-40B4-BE49-F238E27FC236}">
                <a16:creationId xmlns:a16="http://schemas.microsoft.com/office/drawing/2014/main" id="{74ADDC54-82B4-CB48-8181-11F50C0057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556517-1CE7-2545-8725-99602C17FAFA}" type="slidenum">
              <a:rPr lang="en-US" altLang="en-US" smtClean="0"/>
              <a:pPr/>
              <a:t>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of April 2021, FGI also has sister offices in New York City, Canada, and Israel and offers online therapy to clients in over twenty U.S. states. A growing network of 1500+ clinicians provide TEAM-CBT therapy and coaching services to clients in over two dozen countries. 50+ Level 4 and 5 master clinicians are certified to train therapists in TEAM across the globe.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12</a:t>
            </a:fld>
            <a:endParaRPr lang="en-US"/>
          </a:p>
        </p:txBody>
      </p:sp>
    </p:spTree>
    <p:extLst>
      <p:ext uri="{BB962C8B-B14F-4D97-AF65-F5344CB8AC3E}">
        <p14:creationId xmlns:p14="http://schemas.microsoft.com/office/powerpoint/2010/main" val="3541187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D429E96-E219-994C-9BA7-416919D41182}" type="slidenum">
              <a:rPr lang="en-US" smtClean="0"/>
              <a:pPr>
                <a:defRPr/>
              </a:pPr>
              <a:t>13</a:t>
            </a:fld>
            <a:endParaRPr lang="en-US"/>
          </a:p>
        </p:txBody>
      </p:sp>
    </p:spTree>
    <p:extLst>
      <p:ext uri="{BB962C8B-B14F-4D97-AF65-F5344CB8AC3E}">
        <p14:creationId xmlns:p14="http://schemas.microsoft.com/office/powerpoint/2010/main" val="206422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4954495-CE1C-F246-B1E2-C0A02DA744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BF416C7-DCCB-6E4B-91E4-C4FBFFBD34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Level 3: the level at which such therapists are skilled enough to begin practicing it independently, serving as mentors for other aspiring TEAM therapists, and generally expanding the reach of TEAM through their own centers across the U.S. and the world.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b="1" dirty="0"/>
              <a:t>TEAM-CBT certification</a:t>
            </a:r>
          </a:p>
          <a:p>
            <a:pPr eaLnBrk="1" hangingPunct="1">
              <a:spcBef>
                <a:spcPct val="0"/>
              </a:spcBef>
            </a:pPr>
            <a:r>
              <a:rPr lang="en-US" altLang="en-US" b="1" dirty="0"/>
              <a:t>There are five levels of TEAM-CBT certification.</a:t>
            </a:r>
          </a:p>
          <a:p>
            <a:pPr eaLnBrk="1" hangingPunct="1">
              <a:spcBef>
                <a:spcPct val="0"/>
              </a:spcBef>
            </a:pPr>
            <a:r>
              <a:rPr lang="en-US" altLang="en-US" dirty="0"/>
              <a:t>Certification serves as a roadmap to help you advance your skills in TEAM therapy. Certification is intended to provide quality training to clinicians interested in providing TEAM therapy and to publicly acknowledge those who have received training. We would love to welcome you to the TEAM community and support your learning! Five progressive Certification levels provide opportunities for clinicians to deepen their level of skill mastery. Certification can be accomplished through participation in various types of training (e.g., online or local group training, individual training, workshops, self-study). Please download the </a:t>
            </a:r>
            <a:r>
              <a:rPr lang="en-US" altLang="en-US" dirty="0">
                <a:hlinkClick r:id="rId3"/>
              </a:rPr>
              <a:t>Certification Requirements &amp; Units Table</a:t>
            </a:r>
            <a:r>
              <a:rPr lang="en-US" altLang="en-US" dirty="0"/>
              <a:t> to learn details.</a:t>
            </a:r>
          </a:p>
          <a:p>
            <a:pPr eaLnBrk="1" hangingPunct="1">
              <a:spcBef>
                <a:spcPct val="0"/>
              </a:spcBef>
            </a:pPr>
            <a:br>
              <a:rPr lang="en-US" altLang="en-US" dirty="0"/>
            </a:br>
            <a:endParaRPr lang="en-US" altLang="en-US" dirty="0">
              <a:ea typeface="ＭＳ Ｐゴシック" panose="020B0600070205080204" pitchFamily="34" charset="-128"/>
            </a:endParaRPr>
          </a:p>
          <a:p>
            <a:pPr eaLnBrk="1" hangingPunct="1">
              <a:spcBef>
                <a:spcPct val="0"/>
              </a:spcBef>
            </a:pPr>
            <a:endParaRPr lang="en-US" altLang="en-US" dirty="0"/>
          </a:p>
        </p:txBody>
      </p:sp>
      <p:sp>
        <p:nvSpPr>
          <p:cNvPr id="21507" name="Slide Number Placeholder 3">
            <a:extLst>
              <a:ext uri="{FF2B5EF4-FFF2-40B4-BE49-F238E27FC236}">
                <a16:creationId xmlns:a16="http://schemas.microsoft.com/office/drawing/2014/main" id="{5A4A22D8-A276-344D-B16B-F7C3D1321D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BD413C-66DF-734B-BC4C-9BE67E46D33F}" type="slidenum">
              <a:rPr lang="en-US" altLang="en-US" smtClean="0"/>
              <a:pPr/>
              <a:t>17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4954495-CE1C-F246-B1E2-C0A02DA744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BF416C7-DCCB-6E4B-91E4-C4FBFFBD34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Advanced Training Course (ATC)</a:t>
            </a: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Advanced TEAM-CBT Training Course Towards Level 3 Certification</a:t>
            </a:r>
            <a:r>
              <a:rPr lang="en-US" sz="1200" kern="1200" dirty="0">
                <a:solidFill>
                  <a:schemeClr val="tx1"/>
                </a:solidFill>
                <a:effectLst/>
                <a:latin typeface="+mn-lt"/>
                <a:ea typeface="+mn-ea"/>
                <a:cs typeface="+mn-cs"/>
              </a:rPr>
              <a:t> (“Advanced Training Course” or “ATC”) is a 12-week live interactive online course designed to help clinicians with some background in TEAM-CBT master their skills to the level of Level 3 TEAM-CBT certification. The class format includes didactic training, live demonstrations, and role-play practice exercises with opportunities for feedback throughout. The course is ideal for (but not limited to) therapists preparing for the TEAM-CBT level 3 skills verification interview (known as the oral exam).</a:t>
            </a:r>
            <a:r>
              <a:rPr lang="en-US" dirty="0">
                <a:effectLst/>
              </a:rPr>
              <a:t> </a:t>
            </a:r>
            <a:br>
              <a:rPr lang="en-US" altLang="en-US" dirty="0"/>
            </a:br>
            <a:endParaRPr lang="en-US" altLang="en-US" dirty="0">
              <a:ea typeface="ＭＳ Ｐゴシック" panose="020B0600070205080204" pitchFamily="34" charset="-128"/>
            </a:endParaRPr>
          </a:p>
          <a:p>
            <a:pPr eaLnBrk="1" hangingPunct="1">
              <a:spcBef>
                <a:spcPct val="0"/>
              </a:spcBef>
            </a:pPr>
            <a:endParaRPr lang="en-US" altLang="en-US" dirty="0"/>
          </a:p>
        </p:txBody>
      </p:sp>
      <p:sp>
        <p:nvSpPr>
          <p:cNvPr id="21507" name="Slide Number Placeholder 3">
            <a:extLst>
              <a:ext uri="{FF2B5EF4-FFF2-40B4-BE49-F238E27FC236}">
                <a16:creationId xmlns:a16="http://schemas.microsoft.com/office/drawing/2014/main" id="{5A4A22D8-A276-344D-B16B-F7C3D1321D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BD413C-66DF-734B-BC4C-9BE67E46D33F}" type="slidenum">
              <a:rPr lang="en-US" altLang="en-US" smtClean="0"/>
              <a:pPr/>
              <a:t>18</a:t>
            </a:fld>
            <a:endParaRPr lang="en-US" altLang="en-US"/>
          </a:p>
        </p:txBody>
      </p:sp>
    </p:spTree>
    <p:extLst>
      <p:ext uri="{BB962C8B-B14F-4D97-AF65-F5344CB8AC3E}">
        <p14:creationId xmlns:p14="http://schemas.microsoft.com/office/powerpoint/2010/main" val="239453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0DB3C45-44C5-EA4D-983C-46F77A8B32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31624D9-7268-BC47-98DA-2C4AB683C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Level 3: the level at which such therapists are skilled enough to begin practicing it independently, serving as mentors for other aspiring TEAM therapists, and generally expanding the reach of TEAM through their own centers across the U.S. and the world.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p>
        </p:txBody>
      </p:sp>
      <p:sp>
        <p:nvSpPr>
          <p:cNvPr id="23555" name="Slide Number Placeholder 3">
            <a:extLst>
              <a:ext uri="{FF2B5EF4-FFF2-40B4-BE49-F238E27FC236}">
                <a16:creationId xmlns:a16="http://schemas.microsoft.com/office/drawing/2014/main" id="{C52DC3C3-BE42-A541-A21F-6301F75CB8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7968D73-D2FE-3547-8001-C2DCDDA74E4D}" type="slidenum">
              <a:rPr lang="en-US" altLang="en-US" smtClean="0"/>
              <a:pPr/>
              <a:t>19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E930B618-BDE3-224E-8917-62F8A9C8B58F}"/>
              </a:ext>
            </a:extLst>
          </p:cNvPr>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nvGrpSpPr>
          <p:cNvPr id="5" name="Group 15">
            <a:extLst>
              <a:ext uri="{FF2B5EF4-FFF2-40B4-BE49-F238E27FC236}">
                <a16:creationId xmlns:a16="http://schemas.microsoft.com/office/drawing/2014/main" id="{069DF365-3B5C-1447-A4C7-1F862D11513E}"/>
              </a:ext>
            </a:extLst>
          </p:cNvPr>
          <p:cNvGrpSpPr>
            <a:grpSpLocks/>
          </p:cNvGrpSpPr>
          <p:nvPr/>
        </p:nvGrpSpPr>
        <p:grpSpPr bwMode="auto">
          <a:xfrm>
            <a:off x="-3175" y="4953000"/>
            <a:ext cx="9147175" cy="1911350"/>
            <a:chOff x="-3765" y="4832896"/>
            <a:chExt cx="9147765" cy="2032192"/>
          </a:xfrm>
        </p:grpSpPr>
        <p:sp>
          <p:nvSpPr>
            <p:cNvPr id="6" name="Freeform 5">
              <a:extLst>
                <a:ext uri="{FF2B5EF4-FFF2-40B4-BE49-F238E27FC236}">
                  <a16:creationId xmlns:a16="http://schemas.microsoft.com/office/drawing/2014/main" id="{4121C9BC-C5FC-B44F-8EB0-FB495A0F772A}"/>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a:latin typeface="Lucida Sans Unicode" charset="0"/>
                <a:ea typeface="ＭＳ Ｐゴシック" charset="0"/>
                <a:cs typeface="ＭＳ Ｐゴシック" charset="0"/>
              </a:endParaRPr>
            </a:p>
          </p:txBody>
        </p:sp>
        <p:sp>
          <p:nvSpPr>
            <p:cNvPr id="7" name="Freeform 18">
              <a:extLst>
                <a:ext uri="{FF2B5EF4-FFF2-40B4-BE49-F238E27FC236}">
                  <a16:creationId xmlns:a16="http://schemas.microsoft.com/office/drawing/2014/main" id="{3112ADCB-56D8-044B-BE2D-3B501D5D0E53}"/>
                </a:ext>
              </a:extLst>
            </p:cNvPr>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8" name="Freeform 7">
              <a:extLst>
                <a:ext uri="{FF2B5EF4-FFF2-40B4-BE49-F238E27FC236}">
                  <a16:creationId xmlns:a16="http://schemas.microsoft.com/office/drawing/2014/main" id="{A1CA71A1-0DF0-1447-BDED-B9C76FE24A40}"/>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Lucida Sans Unicode" charset="0"/>
                  <a:ea typeface="ＭＳ Ｐゴシック" charset="0"/>
                  <a:cs typeface="ＭＳ Ｐゴシック" charset="0"/>
                </a:defRPr>
              </a:lvl1pPr>
              <a:lvl2pPr marL="37931725" indent="-37474525">
                <a:defRPr>
                  <a:solidFill>
                    <a:schemeClr val="tx1"/>
                  </a:solidFill>
                  <a:latin typeface="Lucida Sans Unicode" charset="0"/>
                  <a:ea typeface="ＭＳ Ｐゴシック" charset="0"/>
                </a:defRPr>
              </a:lvl2pPr>
              <a:lvl3pPr>
                <a:defRPr>
                  <a:solidFill>
                    <a:schemeClr val="tx1"/>
                  </a:solidFill>
                  <a:latin typeface="Lucida Sans Unicode" charset="0"/>
                  <a:ea typeface="ＭＳ Ｐゴシック" charset="0"/>
                </a:defRPr>
              </a:lvl3pPr>
              <a:lvl4pPr>
                <a:defRPr>
                  <a:solidFill>
                    <a:schemeClr val="tx1"/>
                  </a:solidFill>
                  <a:latin typeface="Lucida Sans Unicode" charset="0"/>
                  <a:ea typeface="ＭＳ Ｐゴシック" charset="0"/>
                </a:defRPr>
              </a:lvl4pPr>
              <a:lvl5pPr>
                <a:defRPr>
                  <a:solidFill>
                    <a:schemeClr val="tx1"/>
                  </a:solidFill>
                  <a:latin typeface="Lucida Sans Unicode" charset="0"/>
                  <a:ea typeface="ＭＳ Ｐゴシック" charset="0"/>
                </a:defRPr>
              </a:lvl5pPr>
              <a:lvl6pPr marL="457200" fontAlgn="base">
                <a:spcBef>
                  <a:spcPct val="0"/>
                </a:spcBef>
                <a:spcAft>
                  <a:spcPct val="0"/>
                </a:spcAft>
                <a:defRPr>
                  <a:solidFill>
                    <a:schemeClr val="tx1"/>
                  </a:solidFill>
                  <a:latin typeface="Lucida Sans Unicode" charset="0"/>
                  <a:ea typeface="ＭＳ Ｐゴシック" charset="0"/>
                </a:defRPr>
              </a:lvl6pPr>
              <a:lvl7pPr marL="914400" fontAlgn="base">
                <a:spcBef>
                  <a:spcPct val="0"/>
                </a:spcBef>
                <a:spcAft>
                  <a:spcPct val="0"/>
                </a:spcAft>
                <a:defRPr>
                  <a:solidFill>
                    <a:schemeClr val="tx1"/>
                  </a:solidFill>
                  <a:latin typeface="Lucida Sans Unicode" charset="0"/>
                  <a:ea typeface="ＭＳ Ｐゴシック" charset="0"/>
                </a:defRPr>
              </a:lvl7pPr>
              <a:lvl8pPr marL="1371600" fontAlgn="base">
                <a:spcBef>
                  <a:spcPct val="0"/>
                </a:spcBef>
                <a:spcAft>
                  <a:spcPct val="0"/>
                </a:spcAft>
                <a:defRPr>
                  <a:solidFill>
                    <a:schemeClr val="tx1"/>
                  </a:solidFill>
                  <a:latin typeface="Lucida Sans Unicode" charset="0"/>
                  <a:ea typeface="ＭＳ Ｐゴシック" charset="0"/>
                </a:defRPr>
              </a:lvl8pPr>
              <a:lvl9pPr marL="1828800" fontAlgn="base">
                <a:spcBef>
                  <a:spcPct val="0"/>
                </a:spcBef>
                <a:spcAft>
                  <a:spcPct val="0"/>
                </a:spcAft>
                <a:defRPr>
                  <a:solidFill>
                    <a:schemeClr val="tx1"/>
                  </a:solidFill>
                  <a:latin typeface="Lucida Sans Unicode" charset="0"/>
                  <a:ea typeface="ＭＳ Ｐゴシック" charset="0"/>
                </a:defRPr>
              </a:lvl9pPr>
            </a:lstStyle>
            <a:p>
              <a:pPr algn="ctr" eaLnBrk="1" hangingPunct="1">
                <a:defRPr/>
              </a:pPr>
              <a:endParaRPr lang="en-US">
                <a:solidFill>
                  <a:srgbClr val="FFFFFF"/>
                </a:solidFill>
              </a:endParaRPr>
            </a:p>
          </p:txBody>
        </p:sp>
        <p:cxnSp>
          <p:nvCxnSpPr>
            <p:cNvPr id="10" name="Straight Connector 9">
              <a:extLst>
                <a:ext uri="{FF2B5EF4-FFF2-40B4-BE49-F238E27FC236}">
                  <a16:creationId xmlns:a16="http://schemas.microsoft.com/office/drawing/2014/main" id="{0F49A616-7619-C344-B579-3988AC565651}"/>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scene3d>
              <a:camera prst="orthographicFront"/>
              <a:lightRig rig="soft" dir="t"/>
            </a:scene3d>
          </a:bodyPr>
          <a:lstStyle>
            <a:lvl1pPr algn="r">
              <a:defRPr sz="4800" b="1">
                <a:solidFill>
                  <a:schemeClr val="tx2"/>
                </a:solidFill>
                <a:effectLst>
                  <a:outerShdw blurRad="31750" dist="25400" dir="5400000" algn="tl" rotWithShape="0">
                    <a:srgbClr val="000000">
                      <a:alpha val="25000"/>
                    </a:srgbClr>
                  </a:outerShdw>
                </a:effectLst>
              </a:defRPr>
            </a:lvl1pPr>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1" name="Date Placeholder 29">
            <a:extLst>
              <a:ext uri="{FF2B5EF4-FFF2-40B4-BE49-F238E27FC236}">
                <a16:creationId xmlns:a16="http://schemas.microsoft.com/office/drawing/2014/main" id="{0C1B551B-4BF6-4342-AD21-2E05BC403886}"/>
              </a:ext>
            </a:extLst>
          </p:cNvPr>
          <p:cNvSpPr>
            <a:spLocks noGrp="1"/>
          </p:cNvSpPr>
          <p:nvPr>
            <p:ph type="dt" sz="half" idx="10"/>
          </p:nvPr>
        </p:nvSpPr>
        <p:spPr/>
        <p:txBody>
          <a:bodyPr/>
          <a:lstStyle>
            <a:lvl1pPr>
              <a:defRPr>
                <a:solidFill>
                  <a:srgbClr val="FFFFFF"/>
                </a:solidFill>
              </a:defRPr>
            </a:lvl1pPr>
          </a:lstStyle>
          <a:p>
            <a:pPr>
              <a:defRPr/>
            </a:pPr>
            <a:fld id="{BAB95865-EB42-854C-8C57-44E918B415DA}" type="datetime1">
              <a:rPr lang="en-US" altLang="en-US"/>
              <a:pPr>
                <a:defRPr/>
              </a:pPr>
              <a:t>4/26/21</a:t>
            </a:fld>
            <a:endParaRPr lang="en-US" altLang="en-US"/>
          </a:p>
        </p:txBody>
      </p:sp>
      <p:sp>
        <p:nvSpPr>
          <p:cNvPr id="12" name="Footer Placeholder 18">
            <a:extLst>
              <a:ext uri="{FF2B5EF4-FFF2-40B4-BE49-F238E27FC236}">
                <a16:creationId xmlns:a16="http://schemas.microsoft.com/office/drawing/2014/main" id="{D5C4C62E-0A05-0049-86FE-E481687CCA88}"/>
              </a:ext>
            </a:extLst>
          </p:cNvPr>
          <p:cNvSpPr>
            <a:spLocks noGrp="1"/>
          </p:cNvSpPr>
          <p:nvPr>
            <p:ph type="ftr" sz="quarter" idx="11"/>
          </p:nvPr>
        </p:nvSpPr>
        <p:spPr/>
        <p:txBody>
          <a:bodyPr/>
          <a:lstStyle>
            <a:lvl1pPr>
              <a:defRPr>
                <a:solidFill>
                  <a:srgbClr val="E8F0F4"/>
                </a:solidFill>
              </a:defRPr>
            </a:lvl1pPr>
          </a:lstStyle>
          <a:p>
            <a:pPr>
              <a:defRPr/>
            </a:pPr>
            <a:endParaRPr lang="en-US"/>
          </a:p>
        </p:txBody>
      </p:sp>
      <p:sp>
        <p:nvSpPr>
          <p:cNvPr id="13" name="Slide Number Placeholder 26">
            <a:extLst>
              <a:ext uri="{FF2B5EF4-FFF2-40B4-BE49-F238E27FC236}">
                <a16:creationId xmlns:a16="http://schemas.microsoft.com/office/drawing/2014/main" id="{2DABE93C-3DC8-E34C-99D0-7B3A301A61F2}"/>
              </a:ext>
            </a:extLst>
          </p:cNvPr>
          <p:cNvSpPr>
            <a:spLocks noGrp="1"/>
          </p:cNvSpPr>
          <p:nvPr>
            <p:ph type="sldNum" sz="quarter" idx="12"/>
          </p:nvPr>
        </p:nvSpPr>
        <p:spPr/>
        <p:txBody>
          <a:bodyPr/>
          <a:lstStyle>
            <a:lvl1pPr>
              <a:defRPr>
                <a:solidFill>
                  <a:srgbClr val="FFFFFF"/>
                </a:solidFill>
              </a:defRPr>
            </a:lvl1pPr>
          </a:lstStyle>
          <a:p>
            <a:pPr>
              <a:defRPr/>
            </a:pPr>
            <a:fld id="{B55FF4C6-CC8E-6945-8695-6EF14FCECF05}" type="slidenum">
              <a:rPr lang="en-US" altLang="en-US"/>
              <a:pPr>
                <a:defRPr/>
              </a:pPr>
              <a:t>‹#›</a:t>
            </a:fld>
            <a:endParaRPr lang="en-US" altLang="en-US"/>
          </a:p>
        </p:txBody>
      </p:sp>
    </p:spTree>
    <p:extLst>
      <p:ext uri="{BB962C8B-B14F-4D97-AF65-F5344CB8AC3E}">
        <p14:creationId xmlns:p14="http://schemas.microsoft.com/office/powerpoint/2010/main" val="157714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9EED2D0D-776C-7546-AD26-48F61906DA2B}"/>
              </a:ext>
            </a:extLst>
          </p:cNvPr>
          <p:cNvSpPr>
            <a:spLocks noGrp="1"/>
          </p:cNvSpPr>
          <p:nvPr>
            <p:ph type="dt" sz="half" idx="10"/>
          </p:nvPr>
        </p:nvSpPr>
        <p:spPr/>
        <p:txBody>
          <a:bodyPr/>
          <a:lstStyle>
            <a:lvl1pPr>
              <a:defRPr/>
            </a:lvl1pPr>
          </a:lstStyle>
          <a:p>
            <a:pPr>
              <a:defRPr/>
            </a:pPr>
            <a:fld id="{1196B68E-1618-7C45-900F-61753AEEBC86}" type="datetime1">
              <a:rPr lang="en-US" altLang="en-US"/>
              <a:pPr>
                <a:defRPr/>
              </a:pPr>
              <a:t>4/26/21</a:t>
            </a:fld>
            <a:endParaRPr lang="en-US" altLang="en-US"/>
          </a:p>
        </p:txBody>
      </p:sp>
      <p:sp>
        <p:nvSpPr>
          <p:cNvPr id="5" name="Footer Placeholder 21">
            <a:extLst>
              <a:ext uri="{FF2B5EF4-FFF2-40B4-BE49-F238E27FC236}">
                <a16:creationId xmlns:a16="http://schemas.microsoft.com/office/drawing/2014/main" id="{D1060752-F3A7-9440-828F-7995B2FEDD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95AFC1D5-E126-E346-A5A2-B08E57DD6948}"/>
              </a:ext>
            </a:extLst>
          </p:cNvPr>
          <p:cNvSpPr>
            <a:spLocks noGrp="1"/>
          </p:cNvSpPr>
          <p:nvPr>
            <p:ph type="sldNum" sz="quarter" idx="12"/>
          </p:nvPr>
        </p:nvSpPr>
        <p:spPr/>
        <p:txBody>
          <a:bodyPr/>
          <a:lstStyle>
            <a:lvl1pPr>
              <a:defRPr/>
            </a:lvl1pPr>
          </a:lstStyle>
          <a:p>
            <a:pPr>
              <a:defRPr/>
            </a:pPr>
            <a:fld id="{6A73952D-10F9-E640-A9FA-271AE724C7BA}" type="slidenum">
              <a:rPr lang="en-US" altLang="en-US"/>
              <a:pPr>
                <a:defRPr/>
              </a:pPr>
              <a:t>‹#›</a:t>
            </a:fld>
            <a:endParaRPr lang="en-US" altLang="en-US"/>
          </a:p>
        </p:txBody>
      </p:sp>
    </p:spTree>
    <p:extLst>
      <p:ext uri="{BB962C8B-B14F-4D97-AF65-F5344CB8AC3E}">
        <p14:creationId xmlns:p14="http://schemas.microsoft.com/office/powerpoint/2010/main" val="11655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0408CF6A-838C-C346-82FC-99CF2442A676}"/>
              </a:ext>
            </a:extLst>
          </p:cNvPr>
          <p:cNvSpPr>
            <a:spLocks noGrp="1"/>
          </p:cNvSpPr>
          <p:nvPr>
            <p:ph type="dt" sz="half" idx="10"/>
          </p:nvPr>
        </p:nvSpPr>
        <p:spPr/>
        <p:txBody>
          <a:bodyPr/>
          <a:lstStyle>
            <a:lvl1pPr>
              <a:defRPr/>
            </a:lvl1pPr>
          </a:lstStyle>
          <a:p>
            <a:pPr>
              <a:defRPr/>
            </a:pPr>
            <a:fld id="{0EE30056-810E-D64C-B210-261C60AA4108}" type="datetime1">
              <a:rPr lang="en-US" altLang="en-US"/>
              <a:pPr>
                <a:defRPr/>
              </a:pPr>
              <a:t>4/26/21</a:t>
            </a:fld>
            <a:endParaRPr lang="en-US" altLang="en-US"/>
          </a:p>
        </p:txBody>
      </p:sp>
      <p:sp>
        <p:nvSpPr>
          <p:cNvPr id="5" name="Footer Placeholder 21">
            <a:extLst>
              <a:ext uri="{FF2B5EF4-FFF2-40B4-BE49-F238E27FC236}">
                <a16:creationId xmlns:a16="http://schemas.microsoft.com/office/drawing/2014/main" id="{AF4AC7E2-090E-2143-B708-ED3E1B0D9D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AC3E7D0D-5617-CD4C-AAB8-9B8D97740589}"/>
              </a:ext>
            </a:extLst>
          </p:cNvPr>
          <p:cNvSpPr>
            <a:spLocks noGrp="1"/>
          </p:cNvSpPr>
          <p:nvPr>
            <p:ph type="sldNum" sz="quarter" idx="12"/>
          </p:nvPr>
        </p:nvSpPr>
        <p:spPr/>
        <p:txBody>
          <a:bodyPr/>
          <a:lstStyle>
            <a:lvl1pPr>
              <a:defRPr/>
            </a:lvl1pPr>
          </a:lstStyle>
          <a:p>
            <a:pPr>
              <a:defRPr/>
            </a:pPr>
            <a:fld id="{E9A07530-B6E8-4740-A005-6BE8FECD045E}" type="slidenum">
              <a:rPr lang="en-US" altLang="en-US"/>
              <a:pPr>
                <a:defRPr/>
              </a:pPr>
              <a:t>‹#›</a:t>
            </a:fld>
            <a:endParaRPr lang="en-US" altLang="en-US"/>
          </a:p>
        </p:txBody>
      </p:sp>
    </p:spTree>
    <p:extLst>
      <p:ext uri="{BB962C8B-B14F-4D97-AF65-F5344CB8AC3E}">
        <p14:creationId xmlns:p14="http://schemas.microsoft.com/office/powerpoint/2010/main" val="59439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a:extLst>
              <a:ext uri="{FF2B5EF4-FFF2-40B4-BE49-F238E27FC236}">
                <a16:creationId xmlns:a16="http://schemas.microsoft.com/office/drawing/2014/main" id="{AB342AD0-CBFD-D142-8B06-330BD8465897}"/>
              </a:ext>
            </a:extLst>
          </p:cNvPr>
          <p:cNvSpPr>
            <a:spLocks noGrp="1"/>
          </p:cNvSpPr>
          <p:nvPr>
            <p:ph type="dt" sz="half" idx="10"/>
          </p:nvPr>
        </p:nvSpPr>
        <p:spPr/>
        <p:txBody>
          <a:bodyPr/>
          <a:lstStyle>
            <a:lvl1pPr>
              <a:defRPr/>
            </a:lvl1pPr>
          </a:lstStyle>
          <a:p>
            <a:pPr>
              <a:defRPr/>
            </a:pPr>
            <a:fld id="{C8D5A489-3E78-9A4D-8CDF-CDAD14A28F8E}" type="datetime1">
              <a:rPr lang="en-US" altLang="en-US"/>
              <a:pPr>
                <a:defRPr/>
              </a:pPr>
              <a:t>4/26/21</a:t>
            </a:fld>
            <a:endParaRPr lang="en-US" altLang="en-US"/>
          </a:p>
        </p:txBody>
      </p:sp>
      <p:sp>
        <p:nvSpPr>
          <p:cNvPr id="5" name="Footer Placeholder 21">
            <a:extLst>
              <a:ext uri="{FF2B5EF4-FFF2-40B4-BE49-F238E27FC236}">
                <a16:creationId xmlns:a16="http://schemas.microsoft.com/office/drawing/2014/main" id="{F04B478E-939A-B049-85BC-5697A83E30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A7A8378E-C99C-0F46-83D0-B1E3BA256F89}"/>
              </a:ext>
            </a:extLst>
          </p:cNvPr>
          <p:cNvSpPr>
            <a:spLocks noGrp="1"/>
          </p:cNvSpPr>
          <p:nvPr>
            <p:ph type="sldNum" sz="quarter" idx="12"/>
          </p:nvPr>
        </p:nvSpPr>
        <p:spPr/>
        <p:txBody>
          <a:bodyPr/>
          <a:lstStyle>
            <a:lvl1pPr>
              <a:defRPr/>
            </a:lvl1pPr>
          </a:lstStyle>
          <a:p>
            <a:pPr>
              <a:defRPr/>
            </a:pPr>
            <a:fld id="{E41DBB52-C2F2-E246-8708-FA653B2EA5AD}" type="slidenum">
              <a:rPr lang="en-US" altLang="en-US"/>
              <a:pPr>
                <a:defRPr/>
              </a:pPr>
              <a:t>‹#›</a:t>
            </a:fld>
            <a:endParaRPr lang="en-US" altLang="en-US"/>
          </a:p>
        </p:txBody>
      </p:sp>
    </p:spTree>
    <p:extLst>
      <p:ext uri="{BB962C8B-B14F-4D97-AF65-F5344CB8AC3E}">
        <p14:creationId xmlns:p14="http://schemas.microsoft.com/office/powerpoint/2010/main" val="94367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anchor="b">
            <a:scene3d>
              <a:camera prst="orthographicFront"/>
              <a:lightRig rig="soft" dir="t"/>
            </a:scene3d>
          </a:bodyPr>
          <a:lstStyle>
            <a:lvl1pPr algn="r">
              <a:buNone/>
              <a:defRPr sz="4800" b="1" cap="none" baseline="0">
                <a:effectLst>
                  <a:outerShdw blurRad="31750" dist="254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389573F1-130E-4F4C-9508-219E6B45B79D}"/>
              </a:ext>
            </a:extLst>
          </p:cNvPr>
          <p:cNvSpPr>
            <a:spLocks noGrp="1"/>
          </p:cNvSpPr>
          <p:nvPr>
            <p:ph type="dt" sz="half" idx="10"/>
          </p:nvPr>
        </p:nvSpPr>
        <p:spPr/>
        <p:txBody>
          <a:bodyPr/>
          <a:lstStyle>
            <a:lvl1pPr>
              <a:defRPr/>
            </a:lvl1pPr>
          </a:lstStyle>
          <a:p>
            <a:pPr>
              <a:defRPr/>
            </a:pPr>
            <a:fld id="{903105B8-A093-E44E-BA0A-8B26789547A7}" type="datetime1">
              <a:rPr lang="en-US" altLang="en-US"/>
              <a:pPr>
                <a:defRPr/>
              </a:pPr>
              <a:t>4/26/21</a:t>
            </a:fld>
            <a:endParaRPr lang="en-US" altLang="en-US"/>
          </a:p>
        </p:txBody>
      </p:sp>
      <p:sp>
        <p:nvSpPr>
          <p:cNvPr id="7" name="Footer Placeholder 4">
            <a:extLst>
              <a:ext uri="{FF2B5EF4-FFF2-40B4-BE49-F238E27FC236}">
                <a16:creationId xmlns:a16="http://schemas.microsoft.com/office/drawing/2014/main" id="{A43487C2-6812-8145-8FD2-FBE54A7C18A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7C29445-A597-D14D-9ADF-124385F0E5DA}"/>
              </a:ext>
            </a:extLst>
          </p:cNvPr>
          <p:cNvSpPr>
            <a:spLocks noGrp="1"/>
          </p:cNvSpPr>
          <p:nvPr>
            <p:ph type="sldNum" sz="quarter" idx="12"/>
          </p:nvPr>
        </p:nvSpPr>
        <p:spPr/>
        <p:txBody>
          <a:bodyPr/>
          <a:lstStyle>
            <a:lvl1pPr>
              <a:defRPr/>
            </a:lvl1pPr>
          </a:lstStyle>
          <a:p>
            <a:pPr>
              <a:defRPr/>
            </a:pPr>
            <a:fld id="{3ED51EF3-56B2-D243-9971-5FBB3DF28864}" type="slidenum">
              <a:rPr lang="en-US" altLang="en-US"/>
              <a:pPr>
                <a:defRPr/>
              </a:pPr>
              <a:t>‹#›</a:t>
            </a:fld>
            <a:endParaRPr lang="en-US" altLang="en-US"/>
          </a:p>
        </p:txBody>
      </p:sp>
    </p:spTree>
    <p:extLst>
      <p:ext uri="{BB962C8B-B14F-4D97-AF65-F5344CB8AC3E}">
        <p14:creationId xmlns:p14="http://schemas.microsoft.com/office/powerpoint/2010/main" val="345612863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a:extLst>
              <a:ext uri="{FF2B5EF4-FFF2-40B4-BE49-F238E27FC236}">
                <a16:creationId xmlns:a16="http://schemas.microsoft.com/office/drawing/2014/main" id="{5514A600-2D76-CF4F-8507-8965F4AAC0DD}"/>
              </a:ext>
            </a:extLst>
          </p:cNvPr>
          <p:cNvSpPr>
            <a:spLocks noGrp="1"/>
          </p:cNvSpPr>
          <p:nvPr>
            <p:ph type="dt" sz="half" idx="10"/>
          </p:nvPr>
        </p:nvSpPr>
        <p:spPr/>
        <p:txBody>
          <a:bodyPr/>
          <a:lstStyle>
            <a:lvl1pPr>
              <a:defRPr/>
            </a:lvl1pPr>
          </a:lstStyle>
          <a:p>
            <a:pPr>
              <a:defRPr/>
            </a:pPr>
            <a:fld id="{59D318D7-990B-754F-822B-F05B94B01EC2}" type="datetime1">
              <a:rPr lang="en-US" altLang="en-US"/>
              <a:pPr>
                <a:defRPr/>
              </a:pPr>
              <a:t>4/26/21</a:t>
            </a:fld>
            <a:endParaRPr lang="en-US" altLang="en-US"/>
          </a:p>
        </p:txBody>
      </p:sp>
      <p:sp>
        <p:nvSpPr>
          <p:cNvPr id="6" name="Footer Placeholder 5">
            <a:extLst>
              <a:ext uri="{FF2B5EF4-FFF2-40B4-BE49-F238E27FC236}">
                <a16:creationId xmlns:a16="http://schemas.microsoft.com/office/drawing/2014/main" id="{D49C4E77-E598-5442-8936-F53B5081AB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18278F2-6D38-3040-8BB2-0875F2AD4455}"/>
              </a:ext>
            </a:extLst>
          </p:cNvPr>
          <p:cNvSpPr>
            <a:spLocks noGrp="1"/>
          </p:cNvSpPr>
          <p:nvPr>
            <p:ph type="sldNum" sz="quarter" idx="12"/>
          </p:nvPr>
        </p:nvSpPr>
        <p:spPr/>
        <p:txBody>
          <a:bodyPr/>
          <a:lstStyle>
            <a:lvl1pPr>
              <a:defRPr/>
            </a:lvl1pPr>
          </a:lstStyle>
          <a:p>
            <a:pPr>
              <a:defRPr/>
            </a:pPr>
            <a:fld id="{A76892BD-AACB-9247-99CF-827EAF3246E0}" type="slidenum">
              <a:rPr lang="en-US" altLang="en-US"/>
              <a:pPr>
                <a:defRPr/>
              </a:pPr>
              <a:t>‹#›</a:t>
            </a:fld>
            <a:endParaRPr lang="en-US" altLang="en-US"/>
          </a:p>
        </p:txBody>
      </p:sp>
    </p:spTree>
    <p:extLst>
      <p:ext uri="{BB962C8B-B14F-4D97-AF65-F5344CB8AC3E}">
        <p14:creationId xmlns:p14="http://schemas.microsoft.com/office/powerpoint/2010/main" val="267831566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F1F7EE-2D5F-1141-BC46-F778AEAB6820}"/>
              </a:ext>
            </a:extLst>
          </p:cNvPr>
          <p:cNvSpPr>
            <a:spLocks noGrp="1"/>
          </p:cNvSpPr>
          <p:nvPr>
            <p:ph type="dt" sz="half" idx="10"/>
          </p:nvPr>
        </p:nvSpPr>
        <p:spPr/>
        <p:txBody>
          <a:bodyPr/>
          <a:lstStyle>
            <a:lvl1pPr>
              <a:defRPr/>
            </a:lvl1pPr>
          </a:lstStyle>
          <a:p>
            <a:pPr>
              <a:defRPr/>
            </a:pPr>
            <a:fld id="{DB682328-1E16-F846-9CCE-BC56FEAC42BF}" type="datetime1">
              <a:rPr lang="en-US" altLang="en-US"/>
              <a:pPr>
                <a:defRPr/>
              </a:pPr>
              <a:t>4/26/21</a:t>
            </a:fld>
            <a:endParaRPr lang="en-US" altLang="en-US"/>
          </a:p>
        </p:txBody>
      </p:sp>
      <p:sp>
        <p:nvSpPr>
          <p:cNvPr id="8" name="Footer Placeholder 7">
            <a:extLst>
              <a:ext uri="{FF2B5EF4-FFF2-40B4-BE49-F238E27FC236}">
                <a16:creationId xmlns:a16="http://schemas.microsoft.com/office/drawing/2014/main" id="{BA73B085-B0D1-064A-B77A-EB6BA12F49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8F4E1AC-64F9-3A4B-8AB4-49CC65C4F08C}"/>
              </a:ext>
            </a:extLst>
          </p:cNvPr>
          <p:cNvSpPr>
            <a:spLocks noGrp="1"/>
          </p:cNvSpPr>
          <p:nvPr>
            <p:ph type="sldNum" sz="quarter" idx="12"/>
          </p:nvPr>
        </p:nvSpPr>
        <p:spPr/>
        <p:txBody>
          <a:bodyPr/>
          <a:lstStyle>
            <a:lvl1pPr>
              <a:defRPr/>
            </a:lvl1pPr>
          </a:lstStyle>
          <a:p>
            <a:pPr>
              <a:defRPr/>
            </a:pPr>
            <a:fld id="{3FCC3829-D277-7F42-BD02-6FD4D7B2F930}" type="slidenum">
              <a:rPr lang="en-US" altLang="en-US"/>
              <a:pPr>
                <a:defRPr/>
              </a:pPr>
              <a:t>‹#›</a:t>
            </a:fld>
            <a:endParaRPr lang="en-US" altLang="en-US"/>
          </a:p>
        </p:txBody>
      </p:sp>
    </p:spTree>
    <p:extLst>
      <p:ext uri="{BB962C8B-B14F-4D97-AF65-F5344CB8AC3E}">
        <p14:creationId xmlns:p14="http://schemas.microsoft.com/office/powerpoint/2010/main" val="96558257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a:extLst>
              <a:ext uri="{FF2B5EF4-FFF2-40B4-BE49-F238E27FC236}">
                <a16:creationId xmlns:a16="http://schemas.microsoft.com/office/drawing/2014/main" id="{D1A6A62D-7897-464E-9B97-FE25ACADEAA6}"/>
              </a:ext>
            </a:extLst>
          </p:cNvPr>
          <p:cNvSpPr>
            <a:spLocks noGrp="1"/>
          </p:cNvSpPr>
          <p:nvPr>
            <p:ph type="dt" sz="half" idx="10"/>
          </p:nvPr>
        </p:nvSpPr>
        <p:spPr/>
        <p:txBody>
          <a:bodyPr/>
          <a:lstStyle>
            <a:lvl1pPr>
              <a:defRPr/>
            </a:lvl1pPr>
          </a:lstStyle>
          <a:p>
            <a:pPr>
              <a:defRPr/>
            </a:pPr>
            <a:fld id="{C67B1975-2617-8744-8A5F-80C40CCC0FAB}" type="datetime1">
              <a:rPr lang="en-US" altLang="en-US"/>
              <a:pPr>
                <a:defRPr/>
              </a:pPr>
              <a:t>4/26/21</a:t>
            </a:fld>
            <a:endParaRPr lang="en-US" altLang="en-US"/>
          </a:p>
        </p:txBody>
      </p:sp>
      <p:sp>
        <p:nvSpPr>
          <p:cNvPr id="4" name="Footer Placeholder 3">
            <a:extLst>
              <a:ext uri="{FF2B5EF4-FFF2-40B4-BE49-F238E27FC236}">
                <a16:creationId xmlns:a16="http://schemas.microsoft.com/office/drawing/2014/main" id="{D7563C73-8B90-4D44-A4E9-46941003C0B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D5D73634-FB1C-3A41-AB47-7784216C01EF}"/>
              </a:ext>
            </a:extLst>
          </p:cNvPr>
          <p:cNvSpPr>
            <a:spLocks noGrp="1"/>
          </p:cNvSpPr>
          <p:nvPr>
            <p:ph type="sldNum" sz="quarter" idx="12"/>
          </p:nvPr>
        </p:nvSpPr>
        <p:spPr/>
        <p:txBody>
          <a:bodyPr/>
          <a:lstStyle>
            <a:lvl1pPr>
              <a:defRPr/>
            </a:lvl1pPr>
          </a:lstStyle>
          <a:p>
            <a:pPr>
              <a:defRPr/>
            </a:pPr>
            <a:fld id="{0CD6EF8E-D887-4D4B-B5A9-DC45E7D7AF70}" type="slidenum">
              <a:rPr lang="en-US" altLang="en-US"/>
              <a:pPr>
                <a:defRPr/>
              </a:pPr>
              <a:t>‹#›</a:t>
            </a:fld>
            <a:endParaRPr lang="en-US" altLang="en-US"/>
          </a:p>
        </p:txBody>
      </p:sp>
    </p:spTree>
    <p:extLst>
      <p:ext uri="{BB962C8B-B14F-4D97-AF65-F5344CB8AC3E}">
        <p14:creationId xmlns:p14="http://schemas.microsoft.com/office/powerpoint/2010/main" val="394842909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BDC9747A-FF3A-3D48-BE15-1E1037789E11}"/>
              </a:ext>
            </a:extLst>
          </p:cNvPr>
          <p:cNvSpPr>
            <a:spLocks noGrp="1"/>
          </p:cNvSpPr>
          <p:nvPr>
            <p:ph type="dt" sz="half" idx="10"/>
          </p:nvPr>
        </p:nvSpPr>
        <p:spPr/>
        <p:txBody>
          <a:bodyPr/>
          <a:lstStyle>
            <a:lvl1pPr>
              <a:defRPr/>
            </a:lvl1pPr>
          </a:lstStyle>
          <a:p>
            <a:pPr>
              <a:defRPr/>
            </a:pPr>
            <a:fld id="{432CE95E-3B2C-884D-A794-BEEC36D2D1F5}" type="datetime1">
              <a:rPr lang="en-US" altLang="en-US"/>
              <a:pPr>
                <a:defRPr/>
              </a:pPr>
              <a:t>4/26/21</a:t>
            </a:fld>
            <a:endParaRPr lang="en-US" altLang="en-US"/>
          </a:p>
        </p:txBody>
      </p:sp>
      <p:sp>
        <p:nvSpPr>
          <p:cNvPr id="3" name="Footer Placeholder 21">
            <a:extLst>
              <a:ext uri="{FF2B5EF4-FFF2-40B4-BE49-F238E27FC236}">
                <a16:creationId xmlns:a16="http://schemas.microsoft.com/office/drawing/2014/main" id="{0127BE48-DC67-C74D-B031-7E82C44E6C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E3955A75-736A-704C-9537-DEA93DBB49D7}"/>
              </a:ext>
            </a:extLst>
          </p:cNvPr>
          <p:cNvSpPr>
            <a:spLocks noGrp="1"/>
          </p:cNvSpPr>
          <p:nvPr>
            <p:ph type="sldNum" sz="quarter" idx="12"/>
          </p:nvPr>
        </p:nvSpPr>
        <p:spPr/>
        <p:txBody>
          <a:bodyPr/>
          <a:lstStyle>
            <a:lvl1pPr>
              <a:defRPr/>
            </a:lvl1pPr>
          </a:lstStyle>
          <a:p>
            <a:pPr>
              <a:defRPr/>
            </a:pPr>
            <a:fld id="{1305658A-71EF-C348-8B34-7BB6B2739377}" type="slidenum">
              <a:rPr lang="en-US" altLang="en-US"/>
              <a:pPr>
                <a:defRPr/>
              </a:pPr>
              <a:t>‹#›</a:t>
            </a:fld>
            <a:endParaRPr lang="en-US" altLang="en-US"/>
          </a:p>
        </p:txBody>
      </p:sp>
    </p:spTree>
    <p:extLst>
      <p:ext uri="{BB962C8B-B14F-4D97-AF65-F5344CB8AC3E}">
        <p14:creationId xmlns:p14="http://schemas.microsoft.com/office/powerpoint/2010/main" val="2732282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91A64-7EB5-E04F-9711-0956CE0983EF}"/>
              </a:ext>
            </a:extLst>
          </p:cNvPr>
          <p:cNvSpPr>
            <a:spLocks noGrp="1"/>
          </p:cNvSpPr>
          <p:nvPr>
            <p:ph type="dt" sz="half" idx="10"/>
          </p:nvPr>
        </p:nvSpPr>
        <p:spPr/>
        <p:txBody>
          <a:bodyPr/>
          <a:lstStyle>
            <a:lvl1pPr>
              <a:defRPr/>
            </a:lvl1pPr>
          </a:lstStyle>
          <a:p>
            <a:pPr>
              <a:defRPr/>
            </a:pPr>
            <a:fld id="{B4030B6B-DA70-1144-AB1C-AD273FFB496F}" type="datetime1">
              <a:rPr lang="en-US" altLang="en-US"/>
              <a:pPr>
                <a:defRPr/>
              </a:pPr>
              <a:t>4/26/21</a:t>
            </a:fld>
            <a:endParaRPr lang="en-US" altLang="en-US"/>
          </a:p>
        </p:txBody>
      </p:sp>
      <p:sp>
        <p:nvSpPr>
          <p:cNvPr id="6" name="Footer Placeholder 5">
            <a:extLst>
              <a:ext uri="{FF2B5EF4-FFF2-40B4-BE49-F238E27FC236}">
                <a16:creationId xmlns:a16="http://schemas.microsoft.com/office/drawing/2014/main" id="{4DA95B4C-6834-6947-822D-EF22D1BC87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1C96B89-FBCE-BC41-A54A-8DBC63068012}"/>
              </a:ext>
            </a:extLst>
          </p:cNvPr>
          <p:cNvSpPr>
            <a:spLocks noGrp="1"/>
          </p:cNvSpPr>
          <p:nvPr>
            <p:ph type="sldNum" sz="quarter" idx="12"/>
          </p:nvPr>
        </p:nvSpPr>
        <p:spPr/>
        <p:txBody>
          <a:bodyPr/>
          <a:lstStyle>
            <a:lvl1pPr>
              <a:defRPr/>
            </a:lvl1pPr>
          </a:lstStyle>
          <a:p>
            <a:pPr>
              <a:defRPr/>
            </a:pPr>
            <a:fld id="{BEDF88C6-5D0C-7B49-99BC-7F145BDC9EB3}" type="slidenum">
              <a:rPr lang="en-US" altLang="en-US"/>
              <a:pPr>
                <a:defRPr/>
              </a:pPr>
              <a:t>‹#›</a:t>
            </a:fld>
            <a:endParaRPr lang="en-US" altLang="en-US"/>
          </a:p>
        </p:txBody>
      </p:sp>
    </p:spTree>
    <p:extLst>
      <p:ext uri="{BB962C8B-B14F-4D97-AF65-F5344CB8AC3E}">
        <p14:creationId xmlns:p14="http://schemas.microsoft.com/office/powerpoint/2010/main" val="22182253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1"/>
      </p:bgRef>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5C0B880-1677-B249-AE12-AC936B5F69C6}"/>
              </a:ext>
            </a:extLst>
          </p:cNvPr>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a:latin typeface="Lucida Sans Unicode" charset="0"/>
              <a:ea typeface="ＭＳ Ｐゴシック" charset="0"/>
              <a:cs typeface="ＭＳ Ｐゴシック" charset="0"/>
            </a:endParaRPr>
          </a:p>
        </p:txBody>
      </p:sp>
      <p:sp>
        <p:nvSpPr>
          <p:cNvPr id="6" name="Freeform 15">
            <a:extLst>
              <a:ext uri="{FF2B5EF4-FFF2-40B4-BE49-F238E27FC236}">
                <a16:creationId xmlns:a16="http://schemas.microsoft.com/office/drawing/2014/main" id="{E4A74D66-E3E5-3048-A1F9-969217ED4EFE}"/>
              </a:ext>
            </a:extLst>
          </p:cNvPr>
          <p:cNvSpPr>
            <a:spLocks/>
          </p:cNvSpPr>
          <p:nvPr/>
        </p:nvSpPr>
        <p:spPr bwMode="auto">
          <a:xfrm>
            <a:off x="-53975" y="5784850"/>
            <a:ext cx="3802063" cy="838200"/>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7" name="Right Triangle 6">
            <a:extLst>
              <a:ext uri="{FF2B5EF4-FFF2-40B4-BE49-F238E27FC236}">
                <a16:creationId xmlns:a16="http://schemas.microsoft.com/office/drawing/2014/main" id="{849DB3CD-4FFC-EE47-8215-785EBF58A3F3}"/>
              </a:ext>
            </a:extLst>
          </p:cNvPr>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Lucida Sans Unicode" charset="0"/>
                <a:ea typeface="ＭＳ Ｐゴシック" charset="0"/>
                <a:cs typeface="ＭＳ Ｐゴシック" charset="0"/>
              </a:defRPr>
            </a:lvl1pPr>
            <a:lvl2pPr marL="37931725" indent="-37474525">
              <a:defRPr>
                <a:solidFill>
                  <a:schemeClr val="tx1"/>
                </a:solidFill>
                <a:latin typeface="Lucida Sans Unicode" charset="0"/>
                <a:ea typeface="ＭＳ Ｐゴシック" charset="0"/>
              </a:defRPr>
            </a:lvl2pPr>
            <a:lvl3pPr>
              <a:defRPr>
                <a:solidFill>
                  <a:schemeClr val="tx1"/>
                </a:solidFill>
                <a:latin typeface="Lucida Sans Unicode" charset="0"/>
                <a:ea typeface="ＭＳ Ｐゴシック" charset="0"/>
              </a:defRPr>
            </a:lvl3pPr>
            <a:lvl4pPr>
              <a:defRPr>
                <a:solidFill>
                  <a:schemeClr val="tx1"/>
                </a:solidFill>
                <a:latin typeface="Lucida Sans Unicode" charset="0"/>
                <a:ea typeface="ＭＳ Ｐゴシック" charset="0"/>
              </a:defRPr>
            </a:lvl4pPr>
            <a:lvl5pPr>
              <a:defRPr>
                <a:solidFill>
                  <a:schemeClr val="tx1"/>
                </a:solidFill>
                <a:latin typeface="Lucida Sans Unicode" charset="0"/>
                <a:ea typeface="ＭＳ Ｐゴシック" charset="0"/>
              </a:defRPr>
            </a:lvl5pPr>
            <a:lvl6pPr marL="457200" fontAlgn="base">
              <a:spcBef>
                <a:spcPct val="0"/>
              </a:spcBef>
              <a:spcAft>
                <a:spcPct val="0"/>
              </a:spcAft>
              <a:defRPr>
                <a:solidFill>
                  <a:schemeClr val="tx1"/>
                </a:solidFill>
                <a:latin typeface="Lucida Sans Unicode" charset="0"/>
                <a:ea typeface="ＭＳ Ｐゴシック" charset="0"/>
              </a:defRPr>
            </a:lvl6pPr>
            <a:lvl7pPr marL="914400" fontAlgn="base">
              <a:spcBef>
                <a:spcPct val="0"/>
              </a:spcBef>
              <a:spcAft>
                <a:spcPct val="0"/>
              </a:spcAft>
              <a:defRPr>
                <a:solidFill>
                  <a:schemeClr val="tx1"/>
                </a:solidFill>
                <a:latin typeface="Lucida Sans Unicode" charset="0"/>
                <a:ea typeface="ＭＳ Ｐゴシック" charset="0"/>
              </a:defRPr>
            </a:lvl7pPr>
            <a:lvl8pPr marL="1371600" fontAlgn="base">
              <a:spcBef>
                <a:spcPct val="0"/>
              </a:spcBef>
              <a:spcAft>
                <a:spcPct val="0"/>
              </a:spcAft>
              <a:defRPr>
                <a:solidFill>
                  <a:schemeClr val="tx1"/>
                </a:solidFill>
                <a:latin typeface="Lucida Sans Unicode" charset="0"/>
                <a:ea typeface="ＭＳ Ｐゴシック" charset="0"/>
              </a:defRPr>
            </a:lvl8pPr>
            <a:lvl9pPr marL="1828800" fontAlgn="base">
              <a:spcBef>
                <a:spcPct val="0"/>
              </a:spcBef>
              <a:spcAft>
                <a:spcPct val="0"/>
              </a:spcAft>
              <a:defRPr>
                <a:solidFill>
                  <a:schemeClr val="tx1"/>
                </a:solidFill>
                <a:latin typeface="Lucida Sans Unicode" charset="0"/>
                <a:ea typeface="ＭＳ Ｐゴシック" charset="0"/>
              </a:defRPr>
            </a:lvl9pPr>
          </a:lstStyle>
          <a:p>
            <a:pPr algn="ctr" eaLnBrk="1" hangingPunct="1">
              <a:defRPr/>
            </a:pPr>
            <a:endParaRPr lang="en-US">
              <a:solidFill>
                <a:srgbClr val="FFFFFF"/>
              </a:solidFill>
            </a:endParaRPr>
          </a:p>
        </p:txBody>
      </p:sp>
      <p:cxnSp>
        <p:nvCxnSpPr>
          <p:cNvPr id="8" name="Straight Connector 7">
            <a:extLst>
              <a:ext uri="{FF2B5EF4-FFF2-40B4-BE49-F238E27FC236}">
                <a16:creationId xmlns:a16="http://schemas.microsoft.com/office/drawing/2014/main" id="{73C4B686-6D43-824F-A517-E439D721FB32}"/>
              </a:ext>
            </a:extLst>
          </p:cNvPr>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a:extLst>
              <a:ext uri="{FF2B5EF4-FFF2-40B4-BE49-F238E27FC236}">
                <a16:creationId xmlns:a16="http://schemas.microsoft.com/office/drawing/2014/main" id="{5D1608AF-6887-1448-8A41-5A6725138DBA}"/>
              </a:ext>
            </a:extLst>
          </p:cNvPr>
          <p:cNvSpPr>
            <a:spLocks noChangeArrowheads="1"/>
          </p:cNvSpPr>
          <p:nvPr/>
        </p:nvSpPr>
        <p:spPr bwMode="auto">
          <a:xfrm>
            <a:off x="8664575" y="4987925"/>
            <a:ext cx="182563"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9"/>
              </a:srgbClr>
            </a:outerShdw>
          </a:effectLst>
        </p:spPr>
        <p:txBody>
          <a:bodyPr anchor="ctr"/>
          <a:lstStyle/>
          <a:p>
            <a:pPr eaLnBrk="1" hangingPunct="1">
              <a:defRPr/>
            </a:pPr>
            <a:endParaRPr lang="en-US">
              <a:solidFill>
                <a:srgbClr val="FFFFFF"/>
              </a:solidFill>
              <a:latin typeface="Lucida Sans Unicode" charset="0"/>
              <a:ea typeface="ＭＳ Ｐゴシック" charset="0"/>
              <a:cs typeface="ＭＳ Ｐゴシック" charset="0"/>
            </a:endParaRPr>
          </a:p>
        </p:txBody>
      </p:sp>
      <p:sp>
        <p:nvSpPr>
          <p:cNvPr id="10" name="Chevron 9">
            <a:extLst>
              <a:ext uri="{FF2B5EF4-FFF2-40B4-BE49-F238E27FC236}">
                <a16:creationId xmlns:a16="http://schemas.microsoft.com/office/drawing/2014/main" id="{E5B9E653-1463-4549-BFE3-870071AA0565}"/>
              </a:ext>
            </a:extLst>
          </p:cNvPr>
          <p:cNvSpPr>
            <a:spLocks noChangeArrowheads="1"/>
          </p:cNvSpPr>
          <p:nvPr/>
        </p:nvSpPr>
        <p:spPr bwMode="auto">
          <a:xfrm>
            <a:off x="8477250" y="4987925"/>
            <a:ext cx="182563"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9"/>
              </a:srgbClr>
            </a:outerShdw>
          </a:effectLst>
        </p:spPr>
        <p:txBody>
          <a:bodyPr anchor="ctr"/>
          <a:lstStyle/>
          <a:p>
            <a:pPr eaLnBrk="1" hangingPunct="1">
              <a:defRPr/>
            </a:pPr>
            <a:endParaRPr lang="en-US">
              <a:solidFill>
                <a:srgbClr val="FFFFFF"/>
              </a:solidFill>
              <a:latin typeface="Lucida Sans Unicode" charset="0"/>
              <a:ea typeface="ＭＳ Ｐゴシック" charset="0"/>
              <a:cs typeface="ＭＳ Ｐゴシック" charset="0"/>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lang="en-US"/>
              <a:t>Click to edit Master title style</a:t>
            </a:r>
          </a:p>
        </p:txBody>
      </p:sp>
      <p:sp>
        <p:nvSpPr>
          <p:cNvPr id="11" name="Date Placeholder 4">
            <a:extLst>
              <a:ext uri="{FF2B5EF4-FFF2-40B4-BE49-F238E27FC236}">
                <a16:creationId xmlns:a16="http://schemas.microsoft.com/office/drawing/2014/main" id="{677EFCA7-2545-E341-8465-0740A1A25B93}"/>
              </a:ext>
            </a:extLst>
          </p:cNvPr>
          <p:cNvSpPr>
            <a:spLocks noGrp="1"/>
          </p:cNvSpPr>
          <p:nvPr>
            <p:ph type="dt" sz="half" idx="10"/>
          </p:nvPr>
        </p:nvSpPr>
        <p:spPr/>
        <p:txBody>
          <a:bodyPr/>
          <a:lstStyle>
            <a:lvl1pPr>
              <a:defRPr/>
            </a:lvl1pPr>
          </a:lstStyle>
          <a:p>
            <a:pPr>
              <a:defRPr/>
            </a:pPr>
            <a:fld id="{73EA74C8-62F7-1D44-BDC2-F722077CFD93}" type="datetime1">
              <a:rPr lang="en-US" altLang="en-US"/>
              <a:pPr>
                <a:defRPr/>
              </a:pPr>
              <a:t>4/26/21</a:t>
            </a:fld>
            <a:endParaRPr lang="en-US" altLang="en-US"/>
          </a:p>
        </p:txBody>
      </p:sp>
      <p:sp>
        <p:nvSpPr>
          <p:cNvPr id="12" name="Footer Placeholder 5">
            <a:extLst>
              <a:ext uri="{FF2B5EF4-FFF2-40B4-BE49-F238E27FC236}">
                <a16:creationId xmlns:a16="http://schemas.microsoft.com/office/drawing/2014/main" id="{5DF05B5A-432D-3144-AE89-2E351B4FED5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20D29416-C45B-ED43-A79D-6508A3095552}"/>
              </a:ext>
            </a:extLst>
          </p:cNvPr>
          <p:cNvSpPr>
            <a:spLocks noGrp="1"/>
          </p:cNvSpPr>
          <p:nvPr>
            <p:ph type="sldNum" sz="quarter" idx="12"/>
          </p:nvPr>
        </p:nvSpPr>
        <p:spPr/>
        <p:txBody>
          <a:bodyPr/>
          <a:lstStyle>
            <a:lvl1pPr>
              <a:defRPr/>
            </a:lvl1pPr>
          </a:lstStyle>
          <a:p>
            <a:pPr>
              <a:defRPr/>
            </a:pPr>
            <a:fld id="{659DC7E4-12AE-6A4C-87F7-5F2EF5AA01B9}" type="slidenum">
              <a:rPr lang="en-US" altLang="en-US"/>
              <a:pPr>
                <a:defRPr/>
              </a:pPr>
              <a:t>‹#›</a:t>
            </a:fld>
            <a:endParaRPr lang="en-US" altLang="en-US"/>
          </a:p>
        </p:txBody>
      </p:sp>
    </p:spTree>
    <p:extLst>
      <p:ext uri="{BB962C8B-B14F-4D97-AF65-F5344CB8AC3E}">
        <p14:creationId xmlns:p14="http://schemas.microsoft.com/office/powerpoint/2010/main" val="29555086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95FB899-9FCF-4A4D-8E39-7586E0C899AD}"/>
              </a:ext>
            </a:extLst>
          </p:cNvPr>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a:latin typeface="Lucida Sans Unicode" charset="0"/>
              <a:ea typeface="ＭＳ Ｐゴシック" charset="0"/>
              <a:cs typeface="ＭＳ Ｐゴシック" charset="0"/>
            </a:endParaRPr>
          </a:p>
        </p:txBody>
      </p:sp>
      <p:sp>
        <p:nvSpPr>
          <p:cNvPr id="1027" name="Freeform 11">
            <a:extLst>
              <a:ext uri="{FF2B5EF4-FFF2-40B4-BE49-F238E27FC236}">
                <a16:creationId xmlns:a16="http://schemas.microsoft.com/office/drawing/2014/main" id="{3E8347ED-B648-044F-B6B5-D0A25437EAEC}"/>
              </a:ext>
            </a:extLst>
          </p:cNvPr>
          <p:cNvSpPr>
            <a:spLocks/>
          </p:cNvSpPr>
          <p:nvPr/>
        </p:nvSpPr>
        <p:spPr bwMode="auto">
          <a:xfrm>
            <a:off x="-53975" y="5784850"/>
            <a:ext cx="3802063" cy="838200"/>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14" name="Right Triangle 13">
            <a:extLst>
              <a:ext uri="{FF2B5EF4-FFF2-40B4-BE49-F238E27FC236}">
                <a16:creationId xmlns:a16="http://schemas.microsoft.com/office/drawing/2014/main" id="{D6CFC6A8-EB69-ED48-B673-6966DC71C9D0}"/>
              </a:ext>
            </a:extLst>
          </p:cNvPr>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Lucida Sans Unicode" charset="0"/>
                <a:ea typeface="ＭＳ Ｐゴシック" charset="0"/>
                <a:cs typeface="ＭＳ Ｐゴシック" charset="0"/>
              </a:defRPr>
            </a:lvl1pPr>
            <a:lvl2pPr marL="37931725" indent="-37474525">
              <a:defRPr>
                <a:solidFill>
                  <a:schemeClr val="tx1"/>
                </a:solidFill>
                <a:latin typeface="Lucida Sans Unicode" charset="0"/>
                <a:ea typeface="ＭＳ Ｐゴシック" charset="0"/>
              </a:defRPr>
            </a:lvl2pPr>
            <a:lvl3pPr>
              <a:defRPr>
                <a:solidFill>
                  <a:schemeClr val="tx1"/>
                </a:solidFill>
                <a:latin typeface="Lucida Sans Unicode" charset="0"/>
                <a:ea typeface="ＭＳ Ｐゴシック" charset="0"/>
              </a:defRPr>
            </a:lvl3pPr>
            <a:lvl4pPr>
              <a:defRPr>
                <a:solidFill>
                  <a:schemeClr val="tx1"/>
                </a:solidFill>
                <a:latin typeface="Lucida Sans Unicode" charset="0"/>
                <a:ea typeface="ＭＳ Ｐゴシック" charset="0"/>
              </a:defRPr>
            </a:lvl4pPr>
            <a:lvl5pPr>
              <a:defRPr>
                <a:solidFill>
                  <a:schemeClr val="tx1"/>
                </a:solidFill>
                <a:latin typeface="Lucida Sans Unicode" charset="0"/>
                <a:ea typeface="ＭＳ Ｐゴシック" charset="0"/>
              </a:defRPr>
            </a:lvl5pPr>
            <a:lvl6pPr marL="457200" fontAlgn="base">
              <a:spcBef>
                <a:spcPct val="0"/>
              </a:spcBef>
              <a:spcAft>
                <a:spcPct val="0"/>
              </a:spcAft>
              <a:defRPr>
                <a:solidFill>
                  <a:schemeClr val="tx1"/>
                </a:solidFill>
                <a:latin typeface="Lucida Sans Unicode" charset="0"/>
                <a:ea typeface="ＭＳ Ｐゴシック" charset="0"/>
              </a:defRPr>
            </a:lvl6pPr>
            <a:lvl7pPr marL="914400" fontAlgn="base">
              <a:spcBef>
                <a:spcPct val="0"/>
              </a:spcBef>
              <a:spcAft>
                <a:spcPct val="0"/>
              </a:spcAft>
              <a:defRPr>
                <a:solidFill>
                  <a:schemeClr val="tx1"/>
                </a:solidFill>
                <a:latin typeface="Lucida Sans Unicode" charset="0"/>
                <a:ea typeface="ＭＳ Ｐゴシック" charset="0"/>
              </a:defRPr>
            </a:lvl7pPr>
            <a:lvl8pPr marL="1371600" fontAlgn="base">
              <a:spcBef>
                <a:spcPct val="0"/>
              </a:spcBef>
              <a:spcAft>
                <a:spcPct val="0"/>
              </a:spcAft>
              <a:defRPr>
                <a:solidFill>
                  <a:schemeClr val="tx1"/>
                </a:solidFill>
                <a:latin typeface="Lucida Sans Unicode" charset="0"/>
                <a:ea typeface="ＭＳ Ｐゴシック" charset="0"/>
              </a:defRPr>
            </a:lvl8pPr>
            <a:lvl9pPr marL="1828800" fontAlgn="base">
              <a:spcBef>
                <a:spcPct val="0"/>
              </a:spcBef>
              <a:spcAft>
                <a:spcPct val="0"/>
              </a:spcAft>
              <a:defRPr>
                <a:solidFill>
                  <a:schemeClr val="tx1"/>
                </a:solidFill>
                <a:latin typeface="Lucida Sans Unicode" charset="0"/>
                <a:ea typeface="ＭＳ Ｐゴシック" charset="0"/>
              </a:defRPr>
            </a:lvl9pPr>
          </a:lstStyle>
          <a:p>
            <a:pPr algn="ctr" eaLnBrk="1" hangingPunct="1">
              <a:defRPr/>
            </a:pPr>
            <a:endParaRPr lang="en-US">
              <a:solidFill>
                <a:srgbClr val="FFFFFF"/>
              </a:solidFill>
            </a:endParaRPr>
          </a:p>
        </p:txBody>
      </p:sp>
      <p:cxnSp>
        <p:nvCxnSpPr>
          <p:cNvPr id="15" name="Straight Connector 14">
            <a:extLst>
              <a:ext uri="{FF2B5EF4-FFF2-40B4-BE49-F238E27FC236}">
                <a16:creationId xmlns:a16="http://schemas.microsoft.com/office/drawing/2014/main" id="{0CD5DF19-511E-794F-883E-B96D4064B296}"/>
              </a:ext>
            </a:extLst>
          </p:cNvPr>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a:extLst>
              <a:ext uri="{FF2B5EF4-FFF2-40B4-BE49-F238E27FC236}">
                <a16:creationId xmlns:a16="http://schemas.microsoft.com/office/drawing/2014/main" id="{812FEC18-BD6A-FA43-B099-EC567D33F271}"/>
              </a:ext>
            </a:extLst>
          </p:cNvPr>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sp3d prstMaterial="softEdge">
              <a:bevelT w="25400" h="25400"/>
            </a:sp3d>
          </a:bodyPr>
          <a:lstStyle/>
          <a:p>
            <a:pPr lvl="0"/>
            <a:r>
              <a:rPr lang="en-US"/>
              <a:t>Click to edit Master title style</a:t>
            </a:r>
          </a:p>
        </p:txBody>
      </p:sp>
      <p:sp>
        <p:nvSpPr>
          <p:cNvPr id="1033" name="Text Placeholder 29">
            <a:extLst>
              <a:ext uri="{FF2B5EF4-FFF2-40B4-BE49-F238E27FC236}">
                <a16:creationId xmlns:a16="http://schemas.microsoft.com/office/drawing/2014/main" id="{B027D940-3C3C-B546-8EFD-906BC4FBD5CE}"/>
              </a:ext>
            </a:extLst>
          </p:cNvPr>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54053150-F82B-EF4F-9565-A3CDC87FBFEA}"/>
              </a:ext>
            </a:extLst>
          </p:cNvPr>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000">
                <a:latin typeface="Lucida Sans Unicode" panose="020B0602030504020204" pitchFamily="34" charset="0"/>
              </a:defRPr>
            </a:lvl1pPr>
          </a:lstStyle>
          <a:p>
            <a:pPr>
              <a:defRPr/>
            </a:pPr>
            <a:fld id="{88911AF2-868D-F244-A450-D07F4AB20E95}" type="datetime1">
              <a:rPr lang="en-US" altLang="en-US"/>
              <a:pPr>
                <a:defRPr/>
              </a:pPr>
              <a:t>4/26/21</a:t>
            </a:fld>
            <a:endParaRPr lang="en-US" altLang="en-US"/>
          </a:p>
        </p:txBody>
      </p:sp>
      <p:sp>
        <p:nvSpPr>
          <p:cNvPr id="22" name="Footer Placeholder 21">
            <a:extLst>
              <a:ext uri="{FF2B5EF4-FFF2-40B4-BE49-F238E27FC236}">
                <a16:creationId xmlns:a16="http://schemas.microsoft.com/office/drawing/2014/main" id="{4AE46DE3-750F-F240-A48B-84497A5D273D}"/>
              </a:ext>
            </a:extLst>
          </p:cNvPr>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atin typeface="Lucida Sans Unicode" charset="0"/>
                <a:ea typeface="ＭＳ Ｐゴシック" charset="0"/>
                <a:cs typeface="ＭＳ Ｐゴシック" charset="0"/>
              </a:defRPr>
            </a:lvl1pPr>
          </a:lstStyle>
          <a:p>
            <a:pPr>
              <a:defRPr/>
            </a:pPr>
            <a:endParaRPr lang="en-US"/>
          </a:p>
        </p:txBody>
      </p:sp>
      <p:sp>
        <p:nvSpPr>
          <p:cNvPr id="18" name="Slide Number Placeholder 17">
            <a:extLst>
              <a:ext uri="{FF2B5EF4-FFF2-40B4-BE49-F238E27FC236}">
                <a16:creationId xmlns:a16="http://schemas.microsoft.com/office/drawing/2014/main" id="{97167AF8-4850-8F41-838B-39CDFC550E04}"/>
              </a:ext>
            </a:extLst>
          </p:cNvPr>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atin typeface="Lucida Sans Unicode" panose="020B0602030504020204" pitchFamily="34" charset="0"/>
              </a:defRPr>
            </a:lvl1pPr>
          </a:lstStyle>
          <a:p>
            <a:pPr>
              <a:defRPr/>
            </a:pPr>
            <a:fld id="{552493C4-6B75-9240-9014-6F55BCA680D6}" type="slidenum">
              <a:rPr lang="en-US" altLang="en-US"/>
              <a:pPr>
                <a:defRPr/>
              </a:pPr>
              <a:t>‹#›</a:t>
            </a:fld>
            <a:endParaRPr lang="en-US" altLang="en-US"/>
          </a:p>
        </p:txBody>
      </p:sp>
      <p:pic>
        <p:nvPicPr>
          <p:cNvPr id="1037" name="Picture 2">
            <a:extLst>
              <a:ext uri="{FF2B5EF4-FFF2-40B4-BE49-F238E27FC236}">
                <a16:creationId xmlns:a16="http://schemas.microsoft.com/office/drawing/2014/main" id="{2EB30D1B-0A22-4C45-9F2E-C369FE3ECFB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12000" y="211138"/>
            <a:ext cx="180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3" r:id="rId1"/>
    <p:sldLayoutId id="2147483769" r:id="rId2"/>
    <p:sldLayoutId id="2147483774" r:id="rId3"/>
    <p:sldLayoutId id="2147483775" r:id="rId4"/>
    <p:sldLayoutId id="2147483776" r:id="rId5"/>
    <p:sldLayoutId id="2147483777" r:id="rId6"/>
    <p:sldLayoutId id="2147483770" r:id="rId7"/>
    <p:sldLayoutId id="2147483778" r:id="rId8"/>
    <p:sldLayoutId id="2147483779" r:id="rId9"/>
    <p:sldLayoutId id="2147483771" r:id="rId10"/>
    <p:sldLayoutId id="2147483772"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100" b="1">
          <a:solidFill>
            <a:schemeClr val="tx2"/>
          </a:solidFill>
          <a:latin typeface="Lucida Sans Unicode" charset="0"/>
          <a:ea typeface="ＭＳ Ｐゴシック" charset="0"/>
          <a:cs typeface="ＭＳ Ｐゴシック" charset="0"/>
        </a:defRPr>
      </a:lvl2pPr>
      <a:lvl3pPr algn="l" rtl="0" eaLnBrk="0" fontAlgn="base" hangingPunct="0">
        <a:spcBef>
          <a:spcPct val="0"/>
        </a:spcBef>
        <a:spcAft>
          <a:spcPct val="0"/>
        </a:spcAft>
        <a:defRPr sz="4100" b="1">
          <a:solidFill>
            <a:schemeClr val="tx2"/>
          </a:solidFill>
          <a:latin typeface="Lucida Sans Unicode" charset="0"/>
          <a:ea typeface="ＭＳ Ｐゴシック" charset="0"/>
          <a:cs typeface="ＭＳ Ｐゴシック" charset="0"/>
        </a:defRPr>
      </a:lvl3pPr>
      <a:lvl4pPr algn="l" rtl="0" eaLnBrk="0" fontAlgn="base" hangingPunct="0">
        <a:spcBef>
          <a:spcPct val="0"/>
        </a:spcBef>
        <a:spcAft>
          <a:spcPct val="0"/>
        </a:spcAft>
        <a:defRPr sz="4100" b="1">
          <a:solidFill>
            <a:schemeClr val="tx2"/>
          </a:solidFill>
          <a:latin typeface="Lucida Sans Unicode" charset="0"/>
          <a:ea typeface="ＭＳ Ｐゴシック" charset="0"/>
          <a:cs typeface="ＭＳ Ｐゴシック" charset="0"/>
        </a:defRPr>
      </a:lvl4pPr>
      <a:lvl5pPr algn="l" rtl="0" eaLnBrk="0" fontAlgn="base" hangingPunct="0">
        <a:spcBef>
          <a:spcPct val="0"/>
        </a:spcBef>
        <a:spcAft>
          <a:spcPct val="0"/>
        </a:spcAft>
        <a:defRPr sz="4100" b="1">
          <a:solidFill>
            <a:schemeClr val="tx2"/>
          </a:solidFill>
          <a:latin typeface="Lucida Sans Unicode"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Lucida Sans Unicode" charset="0"/>
          <a:ea typeface="ＭＳ Ｐゴシック" charset="0"/>
          <a:cs typeface="ＭＳ Ｐゴシック" charset="0"/>
        </a:defRPr>
      </a:lvl6pPr>
      <a:lvl7pPr marL="914400" algn="l" rtl="0" fontAlgn="base">
        <a:spcBef>
          <a:spcPct val="0"/>
        </a:spcBef>
        <a:spcAft>
          <a:spcPct val="0"/>
        </a:spcAft>
        <a:defRPr sz="4100" b="1">
          <a:solidFill>
            <a:schemeClr val="tx2"/>
          </a:solidFill>
          <a:latin typeface="Lucida Sans Unicode" charset="0"/>
          <a:ea typeface="ＭＳ Ｐゴシック" charset="0"/>
          <a:cs typeface="ＭＳ Ｐゴシック" charset="0"/>
        </a:defRPr>
      </a:lvl7pPr>
      <a:lvl8pPr marL="1371600" algn="l" rtl="0" fontAlgn="base">
        <a:spcBef>
          <a:spcPct val="0"/>
        </a:spcBef>
        <a:spcAft>
          <a:spcPct val="0"/>
        </a:spcAft>
        <a:defRPr sz="4100" b="1">
          <a:solidFill>
            <a:schemeClr val="tx2"/>
          </a:solidFill>
          <a:latin typeface="Lucida Sans Unicode" charset="0"/>
          <a:ea typeface="ＭＳ Ｐゴシック" charset="0"/>
          <a:cs typeface="ＭＳ Ｐゴシック" charset="0"/>
        </a:defRPr>
      </a:lvl8pPr>
      <a:lvl9pPr marL="1828800" algn="l" rtl="0" fontAlgn="base">
        <a:spcBef>
          <a:spcPct val="0"/>
        </a:spcBef>
        <a:spcAft>
          <a:spcPct val="0"/>
        </a:spcAft>
        <a:defRPr sz="4100" b="1">
          <a:solidFill>
            <a:schemeClr val="tx2"/>
          </a:solidFill>
          <a:latin typeface="Lucida Sans Unicode" charset="0"/>
          <a:ea typeface="ＭＳ Ｐゴシック" charset="0"/>
          <a:cs typeface="ＭＳ Ｐゴシック" charset="0"/>
        </a:defRPr>
      </a:lvl9pPr>
    </p:titleStyle>
    <p:bodyStyle>
      <a:lvl1pPr marL="365125" indent="-255588" algn="l" rtl="0" eaLnBrk="0" fontAlgn="base" hangingPunct="0">
        <a:spcBef>
          <a:spcPts val="400"/>
        </a:spcBef>
        <a:spcAft>
          <a:spcPct val="0"/>
        </a:spcAft>
        <a:buClr>
          <a:schemeClr val="accent1"/>
        </a:buClr>
        <a:buSzPct val="68000"/>
        <a:buFont typeface="Wingdings 3" pitchFamily="2" charset="2"/>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18.svg"/><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image" Target="../media/image1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4.xml"/><Relationship Id="rId11" Type="http://schemas.openxmlformats.org/officeDocument/2006/relationships/image" Target="../media/image16.svg"/><Relationship Id="rId5" Type="http://schemas.openxmlformats.org/officeDocument/2006/relationships/diagramData" Target="../diagrams/data4.xml"/><Relationship Id="rId10" Type="http://schemas.openxmlformats.org/officeDocument/2006/relationships/image" Target="../media/image15.png"/><Relationship Id="rId4" Type="http://schemas.openxmlformats.org/officeDocument/2006/relationships/notesSlide" Target="../notesSlides/notesSlide9.xml"/><Relationship Id="rId9" Type="http://schemas.microsoft.com/office/2007/relationships/diagramDrawing" Target="../diagrams/drawing4.xml"/><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en.everybodywiki.com/TalentLMS"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ffectivechildtherapy.org/homepage/young-girl-talking-with-counselor-at-home/" TargetMode="External"/><Relationship Id="rId5" Type="http://schemas.openxmlformats.org/officeDocument/2006/relationships/image" Target="../media/image6.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82FA-FB2C-FA42-B96D-13A2B57B3039}"/>
              </a:ext>
            </a:extLst>
          </p:cNvPr>
          <p:cNvSpPr>
            <a:spLocks noGrp="1"/>
          </p:cNvSpPr>
          <p:nvPr>
            <p:ph type="ctrTitle"/>
          </p:nvPr>
        </p:nvSpPr>
        <p:spPr/>
        <p:txBody>
          <a:bodyPr>
            <a:normAutofit fontScale="90000"/>
          </a:bodyPr>
          <a:lstStyle/>
          <a:p>
            <a:pPr eaLnBrk="1" fontAlgn="auto" hangingPunct="1">
              <a:spcAft>
                <a:spcPts val="0"/>
              </a:spcAft>
              <a:defRPr/>
            </a:pPr>
            <a:r>
              <a:rPr lang="en-US" dirty="0">
                <a:ea typeface="+mj-ea"/>
                <a:cs typeface="+mj-cs"/>
              </a:rPr>
              <a:t>Evaluation Presentation – The Feeling Good Institute</a:t>
            </a:r>
          </a:p>
        </p:txBody>
      </p:sp>
      <p:sp>
        <p:nvSpPr>
          <p:cNvPr id="14338" name="Subtitle 2">
            <a:extLst>
              <a:ext uri="{FF2B5EF4-FFF2-40B4-BE49-F238E27FC236}">
                <a16:creationId xmlns:a16="http://schemas.microsoft.com/office/drawing/2014/main" id="{9EFCAC68-A83D-5F44-9C4E-EF12E3FB6DDA}"/>
              </a:ext>
            </a:extLst>
          </p:cNvPr>
          <p:cNvSpPr>
            <a:spLocks noGrp="1"/>
          </p:cNvSpPr>
          <p:nvPr>
            <p:ph type="subTitle" idx="1"/>
          </p:nvPr>
        </p:nvSpPr>
        <p:spPr>
          <a:xfrm>
            <a:off x="685800" y="3611563"/>
            <a:ext cx="7772400" cy="1200150"/>
          </a:xfrm>
        </p:spPr>
        <p:txBody>
          <a:bodyPr/>
          <a:lstStyle/>
          <a:p>
            <a:pPr marR="0" eaLnBrk="1" hangingPunct="1"/>
            <a:r>
              <a:rPr lang="en-US" altLang="en-US" dirty="0">
                <a:ea typeface="ＭＳ Ｐゴシック" panose="020B0600070205080204" pitchFamily="34" charset="-128"/>
              </a:rPr>
              <a:t>Patrick Healy</a:t>
            </a:r>
          </a:p>
          <a:p>
            <a:pPr marR="0" eaLnBrk="1" hangingPunct="1"/>
            <a:r>
              <a:rPr lang="en-US" altLang="en-US" dirty="0">
                <a:ea typeface="ＭＳ Ｐゴシック" panose="020B0600070205080204" pitchFamily="34" charset="-128"/>
              </a:rPr>
              <a:t>R561	</a:t>
            </a:r>
          </a:p>
          <a:p>
            <a:pPr marR="0" eaLnBrk="1" hangingPunct="1"/>
            <a:r>
              <a:rPr lang="en-US" altLang="en-US" dirty="0">
                <a:ea typeface="ＭＳ Ｐゴシック" panose="020B0600070205080204" pitchFamily="34" charset="-128"/>
              </a:rPr>
              <a:t>Winter/Spring 2021</a:t>
            </a:r>
          </a:p>
        </p:txBody>
      </p:sp>
      <p:pic>
        <p:nvPicPr>
          <p:cNvPr id="14339" name="Picture 2">
            <a:extLst>
              <a:ext uri="{FF2B5EF4-FFF2-40B4-BE49-F238E27FC236}">
                <a16:creationId xmlns:a16="http://schemas.microsoft.com/office/drawing/2014/main" id="{B93599D6-9D76-0D43-8694-93359B335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0" y="211138"/>
            <a:ext cx="180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Recording May 5, 2021 at 11:00:30 PM" descr="Audio Recording May 5, 2021 at 11:00:30 PM">
            <a:hlinkClick r:id="" action="ppaction://media"/>
            <a:extLst>
              <a:ext uri="{FF2B5EF4-FFF2-40B4-BE49-F238E27FC236}">
                <a16:creationId xmlns:a16="http://schemas.microsoft.com/office/drawing/2014/main" id="{61B07977-DD99-A145-AE6C-3D2294ACE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2600" y="5834062"/>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F91D69-C341-4A4D-9D64-C343960C381A}"/>
              </a:ext>
            </a:extLst>
          </p:cNvPr>
          <p:cNvSpPr>
            <a:spLocks noGrp="1"/>
          </p:cNvSpPr>
          <p:nvPr>
            <p:ph idx="1"/>
          </p:nvPr>
        </p:nvSpPr>
        <p:spPr>
          <a:xfrm>
            <a:off x="457200" y="1481138"/>
            <a:ext cx="8458200" cy="4525962"/>
          </a:xfrm>
        </p:spPr>
        <p:txBody>
          <a:bodyPr/>
          <a:lstStyle/>
          <a:p>
            <a:r>
              <a:rPr lang="en-US" dirty="0"/>
              <a:t>Three Missions</a:t>
            </a:r>
          </a:p>
          <a:p>
            <a:pPr marL="849313" lvl="1" indent="-457200">
              <a:buFont typeface="+mj-lt"/>
              <a:buAutoNum type="arabicPeriod"/>
            </a:pPr>
            <a:r>
              <a:rPr lang="en-US" dirty="0"/>
              <a:t>As a </a:t>
            </a:r>
            <a:r>
              <a:rPr lang="en-US" b="1" dirty="0"/>
              <a:t>treatment center</a:t>
            </a:r>
            <a:r>
              <a:rPr lang="en-US" dirty="0"/>
              <a:t>, FGI seeks to provide better therapy for patients seeking tools for change.</a:t>
            </a:r>
          </a:p>
          <a:p>
            <a:pPr marL="849313" lvl="1" indent="-457200">
              <a:buFont typeface="+mj-lt"/>
              <a:buAutoNum type="arabicPeriod"/>
            </a:pPr>
            <a:r>
              <a:rPr lang="en-US" dirty="0"/>
              <a:t>As a </a:t>
            </a:r>
            <a:r>
              <a:rPr lang="en-US" b="1" dirty="0"/>
              <a:t>research institute </a:t>
            </a:r>
            <a:r>
              <a:rPr lang="en-US" dirty="0"/>
              <a:t>dedicated to the study and practice of TEAM therapy, FGI seeks to expand the reach and impact of its framework and tools around the globe.</a:t>
            </a:r>
          </a:p>
          <a:p>
            <a:pPr marL="849313" lvl="1" indent="-457200">
              <a:buFont typeface="+mj-lt"/>
              <a:buAutoNum type="arabicPeriod"/>
            </a:pPr>
            <a:r>
              <a:rPr lang="en-US" dirty="0"/>
              <a:t>As a </a:t>
            </a:r>
            <a:r>
              <a:rPr lang="en-US" b="1" dirty="0"/>
              <a:t>training organization</a:t>
            </a:r>
            <a:r>
              <a:rPr lang="en-US" dirty="0"/>
              <a:t>, FGI seeks to help therapists become more successful practitioners by providing training in advanced CBT skills and offering a supportive, collaborative, and engaging community.</a:t>
            </a:r>
          </a:p>
          <a:p>
            <a:pPr lvl="1"/>
            <a:endParaRPr lang="en-US" dirty="0"/>
          </a:p>
          <a:p>
            <a:endParaRPr lang="en-US" dirty="0"/>
          </a:p>
        </p:txBody>
      </p:sp>
      <p:sp>
        <p:nvSpPr>
          <p:cNvPr id="3" name="Title 2">
            <a:extLst>
              <a:ext uri="{FF2B5EF4-FFF2-40B4-BE49-F238E27FC236}">
                <a16:creationId xmlns:a16="http://schemas.microsoft.com/office/drawing/2014/main" id="{EB48FFFD-305A-4F48-9159-5C86557D8E42}"/>
              </a:ext>
            </a:extLst>
          </p:cNvPr>
          <p:cNvSpPr>
            <a:spLocks noGrp="1"/>
          </p:cNvSpPr>
          <p:nvPr>
            <p:ph type="title"/>
          </p:nvPr>
        </p:nvSpPr>
        <p:spPr/>
        <p:txBody>
          <a:bodyPr/>
          <a:lstStyle/>
          <a:p>
            <a:r>
              <a:rPr lang="en-US" dirty="0"/>
              <a:t>The Organization</a:t>
            </a:r>
          </a:p>
        </p:txBody>
      </p:sp>
      <p:sp>
        <p:nvSpPr>
          <p:cNvPr id="4" name="TextBox 3">
            <a:extLst>
              <a:ext uri="{FF2B5EF4-FFF2-40B4-BE49-F238E27FC236}">
                <a16:creationId xmlns:a16="http://schemas.microsoft.com/office/drawing/2014/main" id="{5133786B-D79A-E848-98F5-E177F6DC6A2E}"/>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5" name="Audio Recording May 5, 2021 at 11:13:36 PM" descr="Audio Recording May 5, 2021 at 11:13:36 PM">
            <a:hlinkClick r:id="" action="ppaction://media"/>
            <a:extLst>
              <a:ext uri="{FF2B5EF4-FFF2-40B4-BE49-F238E27FC236}">
                <a16:creationId xmlns:a16="http://schemas.microsoft.com/office/drawing/2014/main" id="{51347282-35DA-0447-AD30-4D05BBD41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7995" y="5600700"/>
            <a:ext cx="812800" cy="812800"/>
          </a:xfrm>
          <a:prstGeom prst="rect">
            <a:avLst/>
          </a:prstGeom>
        </p:spPr>
      </p:pic>
    </p:spTree>
    <p:extLst>
      <p:ext uri="{BB962C8B-B14F-4D97-AF65-F5344CB8AC3E}">
        <p14:creationId xmlns:p14="http://schemas.microsoft.com/office/powerpoint/2010/main" val="420174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EC09B6-8CE9-B940-9F23-3CFDFB921C7C}"/>
              </a:ext>
            </a:extLst>
          </p:cNvPr>
          <p:cNvSpPr>
            <a:spLocks noGrp="1"/>
          </p:cNvSpPr>
          <p:nvPr>
            <p:ph idx="1"/>
          </p:nvPr>
        </p:nvSpPr>
        <p:spPr/>
        <p:txBody>
          <a:bodyPr/>
          <a:lstStyle/>
          <a:p>
            <a:pPr>
              <a:defRPr/>
            </a:pPr>
            <a:r>
              <a:rPr lang="en-US" dirty="0"/>
              <a:t>Leadership</a:t>
            </a:r>
          </a:p>
          <a:p>
            <a:pPr marL="392113" lvl="1" indent="0" eaLnBrk="1" hangingPunct="1">
              <a:buFont typeface="Verdana" panose="020B0604030504040204" pitchFamily="34" charset="0"/>
              <a:buNone/>
              <a:defRPr/>
            </a:pPr>
            <a:endParaRPr lang="en-US" altLang="en-US" dirty="0">
              <a:ea typeface="ＭＳ Ｐゴシック" panose="020B0600070205080204" pitchFamily="34" charset="-128"/>
            </a:endParaRPr>
          </a:p>
          <a:p>
            <a:pPr marL="392113" lvl="1" indent="0" eaLnBrk="1" hangingPunct="1">
              <a:buFont typeface="Verdana" panose="020B0604030504040204" pitchFamily="34" charset="0"/>
              <a:buNone/>
              <a:defRPr/>
            </a:pPr>
            <a:endParaRPr lang="en-US" altLang="en-US" dirty="0">
              <a:ea typeface="ＭＳ Ｐゴシック" panose="020B0600070205080204" pitchFamily="34" charset="-128"/>
            </a:endParaRPr>
          </a:p>
          <a:p>
            <a:pPr lvl="1">
              <a:defRPr/>
            </a:pPr>
            <a:endParaRPr lang="en-US" dirty="0"/>
          </a:p>
        </p:txBody>
      </p:sp>
      <p:sp>
        <p:nvSpPr>
          <p:cNvPr id="3" name="Title 2">
            <a:extLst>
              <a:ext uri="{FF2B5EF4-FFF2-40B4-BE49-F238E27FC236}">
                <a16:creationId xmlns:a16="http://schemas.microsoft.com/office/drawing/2014/main" id="{22AF293B-537C-7242-AD5B-FF2C1B3821B6}"/>
              </a:ext>
            </a:extLst>
          </p:cNvPr>
          <p:cNvSpPr>
            <a:spLocks noGrp="1"/>
          </p:cNvSpPr>
          <p:nvPr>
            <p:ph type="title"/>
          </p:nvPr>
        </p:nvSpPr>
        <p:spPr/>
        <p:txBody>
          <a:bodyPr/>
          <a:lstStyle/>
          <a:p>
            <a:pPr>
              <a:defRPr/>
            </a:pPr>
            <a:r>
              <a:rPr lang="en-US" dirty="0"/>
              <a:t>The Organization</a:t>
            </a:r>
          </a:p>
        </p:txBody>
      </p:sp>
      <p:pic>
        <p:nvPicPr>
          <p:cNvPr id="6" name="Picture 5" descr="A collage of a person&#10;&#10;Description automatically generated with low confidence">
            <a:extLst>
              <a:ext uri="{FF2B5EF4-FFF2-40B4-BE49-F238E27FC236}">
                <a16:creationId xmlns:a16="http://schemas.microsoft.com/office/drawing/2014/main" id="{E5047E5C-8179-E640-876A-13A10E43DB0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00200" y="2159000"/>
            <a:ext cx="5943600" cy="4197350"/>
          </a:xfrm>
          <a:prstGeom prst="rect">
            <a:avLst/>
          </a:prstGeom>
        </p:spPr>
      </p:pic>
      <p:sp>
        <p:nvSpPr>
          <p:cNvPr id="7" name="TextBox 6">
            <a:extLst>
              <a:ext uri="{FF2B5EF4-FFF2-40B4-BE49-F238E27FC236}">
                <a16:creationId xmlns:a16="http://schemas.microsoft.com/office/drawing/2014/main" id="{45B38792-5E88-2B47-A404-93B72BAFAEC3}"/>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4" name="Audio Recording May 5, 2021 at 11:15:00 PM" descr="Audio Recording May 5, 2021 at 11:15:00 PM">
            <a:hlinkClick r:id="" action="ppaction://media"/>
            <a:extLst>
              <a:ext uri="{FF2B5EF4-FFF2-40B4-BE49-F238E27FC236}">
                <a16:creationId xmlns:a16="http://schemas.microsoft.com/office/drawing/2014/main" id="{4F3725E7-660C-2248-BC69-8DA3BBDA0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2487" y="5543550"/>
            <a:ext cx="812800" cy="812800"/>
          </a:xfrm>
          <a:prstGeom prst="rect">
            <a:avLst/>
          </a:prstGeom>
        </p:spPr>
      </p:pic>
    </p:spTree>
    <p:extLst>
      <p:ext uri="{BB962C8B-B14F-4D97-AF65-F5344CB8AC3E}">
        <p14:creationId xmlns:p14="http://schemas.microsoft.com/office/powerpoint/2010/main" val="2377286963"/>
      </p:ext>
    </p:extLst>
  </p:cSld>
  <p:clrMapOvr>
    <a:masterClrMapping/>
  </p:clrMapOvr>
  <p:transition spd="slow" advTm="806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66B2-5624-1044-9E33-8568D394AC5D}"/>
              </a:ext>
            </a:extLst>
          </p:cNvPr>
          <p:cNvSpPr>
            <a:spLocks noGrp="1"/>
          </p:cNvSpPr>
          <p:nvPr>
            <p:ph idx="1"/>
          </p:nvPr>
        </p:nvSpPr>
        <p:spPr/>
        <p:txBody>
          <a:bodyPr/>
          <a:lstStyle/>
          <a:p>
            <a:r>
              <a:rPr lang="en-US" dirty="0"/>
              <a:t>Scale</a:t>
            </a:r>
          </a:p>
        </p:txBody>
      </p:sp>
      <p:sp>
        <p:nvSpPr>
          <p:cNvPr id="3" name="Title 2">
            <a:extLst>
              <a:ext uri="{FF2B5EF4-FFF2-40B4-BE49-F238E27FC236}">
                <a16:creationId xmlns:a16="http://schemas.microsoft.com/office/drawing/2014/main" id="{A83D4D2F-6A62-1947-B007-3E40F606617D}"/>
              </a:ext>
            </a:extLst>
          </p:cNvPr>
          <p:cNvSpPr>
            <a:spLocks noGrp="1"/>
          </p:cNvSpPr>
          <p:nvPr>
            <p:ph type="title"/>
          </p:nvPr>
        </p:nvSpPr>
        <p:spPr/>
        <p:txBody>
          <a:bodyPr/>
          <a:lstStyle/>
          <a:p>
            <a:r>
              <a:rPr lang="en-US" dirty="0"/>
              <a:t>The Organization</a:t>
            </a:r>
          </a:p>
        </p:txBody>
      </p:sp>
      <p:pic>
        <p:nvPicPr>
          <p:cNvPr id="4" name="Picture 3">
            <a:extLst>
              <a:ext uri="{FF2B5EF4-FFF2-40B4-BE49-F238E27FC236}">
                <a16:creationId xmlns:a16="http://schemas.microsoft.com/office/drawing/2014/main" id="{E2089005-E64B-D94E-B734-8BCE5F7594D8}"/>
              </a:ext>
            </a:extLst>
          </p:cNvPr>
          <p:cNvPicPr>
            <a:picLocks noChangeAspect="1"/>
          </p:cNvPicPr>
          <p:nvPr/>
        </p:nvPicPr>
        <p:blipFill>
          <a:blip r:embed="rId5"/>
          <a:stretch>
            <a:fillRect/>
          </a:stretch>
        </p:blipFill>
        <p:spPr>
          <a:xfrm>
            <a:off x="0" y="2209800"/>
            <a:ext cx="9144000" cy="3531089"/>
          </a:xfrm>
          <a:prstGeom prst="rect">
            <a:avLst/>
          </a:prstGeom>
        </p:spPr>
      </p:pic>
      <p:pic>
        <p:nvPicPr>
          <p:cNvPr id="5" name="Audio Recording May 5, 2021 at 11:16:11 PM" descr="Audio Recording May 5, 2021 at 11:16:11 PM">
            <a:hlinkClick r:id="" action="ppaction://media"/>
            <a:extLst>
              <a:ext uri="{FF2B5EF4-FFF2-40B4-BE49-F238E27FC236}">
                <a16:creationId xmlns:a16="http://schemas.microsoft.com/office/drawing/2014/main" id="{6238B11C-F447-EB4D-9311-19F375E51C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2600" y="5913997"/>
            <a:ext cx="812800" cy="812800"/>
          </a:xfrm>
          <a:prstGeom prst="rect">
            <a:avLst/>
          </a:prstGeom>
        </p:spPr>
      </p:pic>
    </p:spTree>
    <p:extLst>
      <p:ext uri="{BB962C8B-B14F-4D97-AF65-F5344CB8AC3E}">
        <p14:creationId xmlns:p14="http://schemas.microsoft.com/office/powerpoint/2010/main" val="22000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B99D6F6-6058-9446-A23F-7FCE6165CE29}"/>
              </a:ext>
            </a:extLst>
          </p:cNvPr>
          <p:cNvSpPr>
            <a:spLocks noGrp="1"/>
          </p:cNvSpPr>
          <p:nvPr>
            <p:ph idx="1"/>
          </p:nvPr>
        </p:nvSpPr>
        <p:spPr>
          <a:xfrm>
            <a:off x="457200" y="1358168"/>
            <a:ext cx="8686800" cy="4525962"/>
          </a:xfrm>
        </p:spPr>
        <p:txBody>
          <a:bodyPr>
            <a:normAutofit/>
          </a:bodyPr>
          <a:lstStyle/>
          <a:p>
            <a:r>
              <a:rPr lang="en-US" dirty="0"/>
              <a:t>Therapist Education</a:t>
            </a:r>
          </a:p>
          <a:p>
            <a:pPr lvl="1"/>
            <a:r>
              <a:rPr lang="en-US" dirty="0"/>
              <a:t>In-person and online training offerings and certification services to therapists with all levels of experience.</a:t>
            </a:r>
          </a:p>
          <a:p>
            <a:pPr lvl="1"/>
            <a:endParaRPr lang="en-US" dirty="0"/>
          </a:p>
        </p:txBody>
      </p:sp>
      <p:sp>
        <p:nvSpPr>
          <p:cNvPr id="7" name="Title 6">
            <a:extLst>
              <a:ext uri="{FF2B5EF4-FFF2-40B4-BE49-F238E27FC236}">
                <a16:creationId xmlns:a16="http://schemas.microsoft.com/office/drawing/2014/main" id="{CB66A6C7-DA9F-3F4F-88AE-EE7AF5001FB1}"/>
              </a:ext>
            </a:extLst>
          </p:cNvPr>
          <p:cNvSpPr>
            <a:spLocks noGrp="1"/>
          </p:cNvSpPr>
          <p:nvPr>
            <p:ph type="title"/>
          </p:nvPr>
        </p:nvSpPr>
        <p:spPr/>
        <p:txBody>
          <a:bodyPr/>
          <a:lstStyle/>
          <a:p>
            <a:r>
              <a:rPr lang="en-US" dirty="0"/>
              <a:t>The Organization</a:t>
            </a:r>
          </a:p>
        </p:txBody>
      </p:sp>
      <p:sp>
        <p:nvSpPr>
          <p:cNvPr id="11" name="TextBox 10">
            <a:extLst>
              <a:ext uri="{FF2B5EF4-FFF2-40B4-BE49-F238E27FC236}">
                <a16:creationId xmlns:a16="http://schemas.microsoft.com/office/drawing/2014/main" id="{B9BC19E4-6F1B-7340-87D2-BD879560074B}"/>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2" name="Picture 1">
            <a:extLst>
              <a:ext uri="{FF2B5EF4-FFF2-40B4-BE49-F238E27FC236}">
                <a16:creationId xmlns:a16="http://schemas.microsoft.com/office/drawing/2014/main" id="{A3274716-8EDD-7542-8933-F2B81CF8B1C9}"/>
              </a:ext>
            </a:extLst>
          </p:cNvPr>
          <p:cNvPicPr>
            <a:picLocks noChangeAspect="1"/>
          </p:cNvPicPr>
          <p:nvPr/>
        </p:nvPicPr>
        <p:blipFill>
          <a:blip r:embed="rId5"/>
          <a:stretch>
            <a:fillRect/>
          </a:stretch>
        </p:blipFill>
        <p:spPr>
          <a:xfrm>
            <a:off x="0" y="3121886"/>
            <a:ext cx="9144000" cy="3054819"/>
          </a:xfrm>
          <a:prstGeom prst="rect">
            <a:avLst/>
          </a:prstGeom>
        </p:spPr>
      </p:pic>
      <p:pic>
        <p:nvPicPr>
          <p:cNvPr id="3" name="Audio Recording May 5, 2021 at 11:16:59 PM" descr="Audio Recording May 5, 2021 at 11:16:59 PM">
            <a:hlinkClick r:id="" action="ppaction://media"/>
            <a:extLst>
              <a:ext uri="{FF2B5EF4-FFF2-40B4-BE49-F238E27FC236}">
                <a16:creationId xmlns:a16="http://schemas.microsoft.com/office/drawing/2014/main" id="{D028E39A-E92F-3549-B752-25909878E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154860"/>
            <a:ext cx="812800" cy="812800"/>
          </a:xfrm>
          <a:prstGeom prst="rect">
            <a:avLst/>
          </a:prstGeom>
        </p:spPr>
      </p:pic>
    </p:spTree>
    <p:extLst>
      <p:ext uri="{BB962C8B-B14F-4D97-AF65-F5344CB8AC3E}">
        <p14:creationId xmlns:p14="http://schemas.microsoft.com/office/powerpoint/2010/main" val="349218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281B9B-70B0-7642-B210-09503CA5F62C}"/>
              </a:ext>
            </a:extLst>
          </p:cNvPr>
          <p:cNvSpPr>
            <a:spLocks noGrp="1"/>
          </p:cNvSpPr>
          <p:nvPr>
            <p:ph idx="1"/>
          </p:nvPr>
        </p:nvSpPr>
        <p:spPr>
          <a:xfrm>
            <a:off x="457200" y="1481138"/>
            <a:ext cx="8229600" cy="5224462"/>
          </a:xfrm>
        </p:spPr>
        <p:txBody>
          <a:bodyPr>
            <a:normAutofit/>
          </a:bodyPr>
          <a:lstStyle/>
          <a:p>
            <a:r>
              <a:rPr lang="en-US" dirty="0"/>
              <a:t>Offerings include:</a:t>
            </a:r>
          </a:p>
          <a:p>
            <a:pPr lvl="1"/>
            <a:r>
              <a:rPr lang="en-US" dirty="0"/>
              <a:t>Live and pre-recorded </a:t>
            </a:r>
            <a:r>
              <a:rPr lang="en-US" b="1" dirty="0"/>
              <a:t>webinars</a:t>
            </a:r>
            <a:endParaRPr lang="en-US" dirty="0"/>
          </a:p>
          <a:p>
            <a:pPr lvl="1"/>
            <a:r>
              <a:rPr lang="en-US" dirty="0"/>
              <a:t>Day-long and multi-day </a:t>
            </a:r>
            <a:r>
              <a:rPr lang="en-US" b="1" dirty="0"/>
              <a:t>workshops and intensives </a:t>
            </a:r>
            <a:r>
              <a:rPr lang="en-US" dirty="0"/>
              <a:t>Live online multi-week TEAM-CBT </a:t>
            </a:r>
            <a:r>
              <a:rPr lang="en-US" b="1" dirty="0"/>
              <a:t>training programs</a:t>
            </a:r>
          </a:p>
          <a:p>
            <a:pPr lvl="1"/>
            <a:r>
              <a:rPr lang="en-US" dirty="0"/>
              <a:t>Face-to-face and online TEAM-CBT courses for beginning, intermediate, and advanced level clinicians </a:t>
            </a:r>
            <a:r>
              <a:rPr lang="en-US" dirty="0">
                <a:solidFill>
                  <a:srgbClr val="FF0000"/>
                </a:solidFill>
              </a:rPr>
              <a:t>seeking certification</a:t>
            </a:r>
          </a:p>
          <a:p>
            <a:pPr lvl="1"/>
            <a:r>
              <a:rPr lang="en-US" dirty="0"/>
              <a:t>An </a:t>
            </a:r>
            <a:r>
              <a:rPr lang="en-US" dirty="0">
                <a:solidFill>
                  <a:srgbClr val="FF0000"/>
                </a:solidFill>
              </a:rPr>
              <a:t>Advanced TEAM-CBT Training course towards Level 3 certification (ATC)</a:t>
            </a:r>
          </a:p>
          <a:p>
            <a:pPr lvl="1"/>
            <a:r>
              <a:rPr lang="en-US" dirty="0"/>
              <a:t>Weekly </a:t>
            </a:r>
            <a:r>
              <a:rPr lang="en-US" b="1" dirty="0"/>
              <a:t>case consultation groups </a:t>
            </a:r>
            <a:r>
              <a:rPr lang="en-US" dirty="0"/>
              <a:t>for therapists</a:t>
            </a:r>
          </a:p>
          <a:p>
            <a:pPr lvl="1"/>
            <a:r>
              <a:rPr lang="en-US" dirty="0"/>
              <a:t>Weekly </a:t>
            </a:r>
            <a:r>
              <a:rPr lang="en-US" b="1" dirty="0"/>
              <a:t>skills practice groups</a:t>
            </a:r>
          </a:p>
          <a:p>
            <a:pPr lvl="1"/>
            <a:r>
              <a:rPr lang="en-US" dirty="0"/>
              <a:t>One-off </a:t>
            </a:r>
            <a:r>
              <a:rPr lang="en-US" b="1" dirty="0"/>
              <a:t>local training courses </a:t>
            </a:r>
            <a:r>
              <a:rPr lang="en-US" dirty="0"/>
              <a:t>(by office)</a:t>
            </a:r>
          </a:p>
          <a:p>
            <a:endParaRPr lang="en-US" dirty="0"/>
          </a:p>
        </p:txBody>
      </p:sp>
      <p:sp>
        <p:nvSpPr>
          <p:cNvPr id="3" name="Title 2">
            <a:extLst>
              <a:ext uri="{FF2B5EF4-FFF2-40B4-BE49-F238E27FC236}">
                <a16:creationId xmlns:a16="http://schemas.microsoft.com/office/drawing/2014/main" id="{ED69602F-E4AB-5D49-AFA2-336FF46CA306}"/>
              </a:ext>
            </a:extLst>
          </p:cNvPr>
          <p:cNvSpPr>
            <a:spLocks noGrp="1"/>
          </p:cNvSpPr>
          <p:nvPr>
            <p:ph type="title"/>
          </p:nvPr>
        </p:nvSpPr>
        <p:spPr/>
        <p:txBody>
          <a:bodyPr/>
          <a:lstStyle/>
          <a:p>
            <a:r>
              <a:rPr lang="en-US" dirty="0"/>
              <a:t>Organizations</a:t>
            </a:r>
          </a:p>
        </p:txBody>
      </p:sp>
      <p:sp>
        <p:nvSpPr>
          <p:cNvPr id="5" name="TextBox 4">
            <a:extLst>
              <a:ext uri="{FF2B5EF4-FFF2-40B4-BE49-F238E27FC236}">
                <a16:creationId xmlns:a16="http://schemas.microsoft.com/office/drawing/2014/main" id="{50BD4586-586E-E249-8771-ED25B5B161C5}"/>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4" name="Audio Recording May 5, 2021 at 11:18:11 PM" descr="Audio Recording May 5, 2021 at 11:18:11 PM">
            <a:hlinkClick r:id="" action="ppaction://media"/>
            <a:extLst>
              <a:ext uri="{FF2B5EF4-FFF2-40B4-BE49-F238E27FC236}">
                <a16:creationId xmlns:a16="http://schemas.microsoft.com/office/drawing/2014/main" id="{61832889-F929-2B47-B3E7-D858DB07EC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93808" y="5592981"/>
            <a:ext cx="812800" cy="812800"/>
          </a:xfrm>
          <a:prstGeom prst="rect">
            <a:avLst/>
          </a:prstGeom>
        </p:spPr>
      </p:pic>
    </p:spTree>
    <p:extLst>
      <p:ext uri="{BB962C8B-B14F-4D97-AF65-F5344CB8AC3E}">
        <p14:creationId xmlns:p14="http://schemas.microsoft.com/office/powerpoint/2010/main" val="63742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 Introduction &amp; Purpose</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The Organization/Client</a:t>
            </a:r>
          </a:p>
          <a:p>
            <a:r>
              <a:rPr lang="en-US" b="1" dirty="0"/>
              <a:t>Context for Evaluation</a:t>
            </a:r>
          </a:p>
          <a:p>
            <a:r>
              <a:rPr lang="en-US" dirty="0"/>
              <a:t>Purpose of Evaluation</a:t>
            </a:r>
          </a:p>
          <a:p>
            <a:r>
              <a:rPr lang="en-US" dirty="0"/>
              <a:t>Targets of Evaluation</a:t>
            </a:r>
          </a:p>
        </p:txBody>
      </p:sp>
    </p:spTree>
    <p:extLst>
      <p:ext uri="{BB962C8B-B14F-4D97-AF65-F5344CB8AC3E}">
        <p14:creationId xmlns:p14="http://schemas.microsoft.com/office/powerpoint/2010/main" val="112085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ADAA3D-1038-3C40-9877-6DF499AA39C3}"/>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Context for Evaluation</a:t>
            </a:r>
          </a:p>
        </p:txBody>
      </p:sp>
      <p:sp>
        <p:nvSpPr>
          <p:cNvPr id="25601" name="Content Placeholder 1">
            <a:extLst>
              <a:ext uri="{FF2B5EF4-FFF2-40B4-BE49-F238E27FC236}">
                <a16:creationId xmlns:a16="http://schemas.microsoft.com/office/drawing/2014/main" id="{D2828904-9463-A74D-9CB7-BFAD3DA63A76}"/>
              </a:ext>
            </a:extLst>
          </p:cNvPr>
          <p:cNvSpPr>
            <a:spLocks noGrp="1"/>
          </p:cNvSpPr>
          <p:nvPr>
            <p:ph sz="quarter" idx="2"/>
          </p:nvPr>
        </p:nvSpPr>
        <p:spPr/>
        <p:txBody>
          <a:bodyPr/>
          <a:lstStyle/>
          <a:p>
            <a:pPr eaLnBrk="1" hangingPunct="1"/>
            <a:r>
              <a:rPr lang="en-US" altLang="en-US" b="1" dirty="0">
                <a:ea typeface="ＭＳ Ｐゴシック" panose="020B0600070205080204" pitchFamily="34" charset="-128"/>
              </a:rPr>
              <a:t>Life of a Therapist</a:t>
            </a:r>
          </a:p>
          <a:p>
            <a:pPr eaLnBrk="1" hangingPunct="1"/>
            <a:r>
              <a:rPr lang="en-US" altLang="en-US" i="1" dirty="0">
                <a:ea typeface="ＭＳ Ｐゴシック" panose="020B0600070205080204" pitchFamily="34" charset="-128"/>
              </a:rPr>
              <a:t>Performance Context</a:t>
            </a:r>
          </a:p>
          <a:p>
            <a:pPr lvl="1" eaLnBrk="1" hangingPunct="1"/>
            <a:r>
              <a:rPr lang="en-US" altLang="en-US" dirty="0">
                <a:ea typeface="ＭＳ Ｐゴシック" panose="020B0600070205080204" pitchFamily="34" charset="-128"/>
              </a:rPr>
              <a:t>Therapists work with a wide range of clients with a diverse array of symptoms and presenting problems, individually or in groups, face to face or via telehealth</a:t>
            </a:r>
          </a:p>
          <a:p>
            <a:pPr lvl="1" eaLnBrk="1" hangingPunct="1">
              <a:buFont typeface="Verdana" panose="020B0604030504040204" pitchFamily="34" charset="0"/>
              <a:buNone/>
            </a:pPr>
            <a:endParaRPr lang="en-US" altLang="en-US" dirty="0">
              <a:ea typeface="ＭＳ Ｐゴシック" panose="020B0600070205080204" pitchFamily="34" charset="-128"/>
            </a:endParaRPr>
          </a:p>
        </p:txBody>
      </p:sp>
      <p:sp>
        <p:nvSpPr>
          <p:cNvPr id="5" name="Content Placeholder 4">
            <a:extLst>
              <a:ext uri="{FF2B5EF4-FFF2-40B4-BE49-F238E27FC236}">
                <a16:creationId xmlns:a16="http://schemas.microsoft.com/office/drawing/2014/main" id="{9F190561-12DB-6643-A98F-A2757DD21C7F}"/>
              </a:ext>
            </a:extLst>
          </p:cNvPr>
          <p:cNvSpPr>
            <a:spLocks noGrp="1"/>
          </p:cNvSpPr>
          <p:nvPr>
            <p:ph sz="quarter" idx="4"/>
          </p:nvPr>
        </p:nvSpPr>
        <p:spPr/>
        <p:txBody>
          <a:bodyPr/>
          <a:lstStyle/>
          <a:p>
            <a:r>
              <a:rPr lang="en-US" i="1" dirty="0"/>
              <a:t>Learning Context</a:t>
            </a:r>
          </a:p>
          <a:p>
            <a:pPr lvl="1" eaLnBrk="1" hangingPunct="1"/>
            <a:r>
              <a:rPr lang="en-US" altLang="en-US" dirty="0">
                <a:ea typeface="ＭＳ Ｐゴシック" panose="020B0600070205080204" pitchFamily="34" charset="-128"/>
              </a:rPr>
              <a:t>Online courses and webinars</a:t>
            </a:r>
          </a:p>
          <a:p>
            <a:pPr lvl="1" eaLnBrk="1" hangingPunct="1"/>
            <a:r>
              <a:rPr lang="en-US" altLang="en-US" dirty="0">
                <a:ea typeface="ＭＳ Ｐゴシック" panose="020B0600070205080204" pitchFamily="34" charset="-128"/>
              </a:rPr>
              <a:t>Continuing education workshops</a:t>
            </a:r>
          </a:p>
          <a:p>
            <a:pPr lvl="1" eaLnBrk="1" hangingPunct="1"/>
            <a:r>
              <a:rPr lang="en-US" altLang="en-US" dirty="0">
                <a:ea typeface="ＭＳ Ｐゴシック" panose="020B0600070205080204" pitchFamily="34" charset="-128"/>
              </a:rPr>
              <a:t>Consultation groups to discuss clinical problems of practice and try out new techniques</a:t>
            </a:r>
          </a:p>
          <a:p>
            <a:endParaRPr lang="en-US" dirty="0"/>
          </a:p>
          <a:p>
            <a:pPr lvl="1"/>
            <a:endParaRPr lang="en-US" dirty="0"/>
          </a:p>
        </p:txBody>
      </p:sp>
      <p:pic>
        <p:nvPicPr>
          <p:cNvPr id="25603" name="Picture 3" descr="Two people sitting on a couch&#10;&#10;Description automatically generated">
            <a:extLst>
              <a:ext uri="{FF2B5EF4-FFF2-40B4-BE49-F238E27FC236}">
                <a16:creationId xmlns:a16="http://schemas.microsoft.com/office/drawing/2014/main" id="{30717310-A322-984B-8563-931EA451D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772" y="4524878"/>
            <a:ext cx="296703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A picture containing text&#10;&#10;Description automatically generated">
            <a:extLst>
              <a:ext uri="{FF2B5EF4-FFF2-40B4-BE49-F238E27FC236}">
                <a16:creationId xmlns:a16="http://schemas.microsoft.com/office/drawing/2014/main" id="{77C60B1C-3DA5-8047-8904-27CFB0DC1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700" y="4763843"/>
            <a:ext cx="28194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A screen shot of a person&#10;&#10;Description automatically generated">
            <a:extLst>
              <a:ext uri="{FF2B5EF4-FFF2-40B4-BE49-F238E27FC236}">
                <a16:creationId xmlns:a16="http://schemas.microsoft.com/office/drawing/2014/main" id="{8B5BFCAE-01E6-B744-8DC5-4313B637D3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0395" y="4524878"/>
            <a:ext cx="2967037" cy="177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Recording May 5, 2021 at 11:20:41 PM" descr="Audio Recording May 5, 2021 at 11:20:41 PM">
            <a:hlinkClick r:id="" action="ppaction://media"/>
            <a:extLst>
              <a:ext uri="{FF2B5EF4-FFF2-40B4-BE49-F238E27FC236}">
                <a16:creationId xmlns:a16="http://schemas.microsoft.com/office/drawing/2014/main" id="{9EBAE0CA-3B7D-B74D-8A29-C943F9ADD9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8150" y="842215"/>
            <a:ext cx="812800" cy="812800"/>
          </a:xfrm>
          <a:prstGeom prst="rect">
            <a:avLst/>
          </a:prstGeom>
        </p:spPr>
      </p:pic>
    </p:spTree>
    <p:extLst>
      <p:ext uri="{BB962C8B-B14F-4D97-AF65-F5344CB8AC3E}">
        <p14:creationId xmlns:p14="http://schemas.microsoft.com/office/powerpoint/2010/main" val="1353982400"/>
      </p:ext>
    </p:extLst>
  </p:cSld>
  <p:clrMapOvr>
    <a:masterClrMapping/>
  </p:clrMapOvr>
  <p:transition spd="slow" advTm="10556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1">
            <a:extLst>
              <a:ext uri="{FF2B5EF4-FFF2-40B4-BE49-F238E27FC236}">
                <a16:creationId xmlns:a16="http://schemas.microsoft.com/office/drawing/2014/main" id="{77AD80C4-9D44-0141-8B00-97C06C3CB557}"/>
              </a:ext>
            </a:extLst>
          </p:cNvPr>
          <p:cNvSpPr>
            <a:spLocks noGrp="1"/>
          </p:cNvSpPr>
          <p:nvPr>
            <p:ph idx="1"/>
          </p:nvPr>
        </p:nvSpPr>
        <p:spPr>
          <a:xfrm>
            <a:off x="152400" y="1481138"/>
            <a:ext cx="8991600" cy="5224462"/>
          </a:xfrm>
        </p:spPr>
        <p:txBody>
          <a:bodyPr>
            <a:normAutofit/>
          </a:bodyPr>
          <a:lstStyle/>
          <a:p>
            <a:pPr eaLnBrk="1" hangingPunct="1">
              <a:defRPr/>
            </a:pPr>
            <a:r>
              <a:rPr lang="en-US" altLang="en-US" dirty="0">
                <a:ea typeface="ＭＳ Ｐゴシック" panose="020B0600070205080204" pitchFamily="34" charset="-128"/>
              </a:rPr>
              <a:t>FGI TEAM Certification</a:t>
            </a:r>
          </a:p>
          <a:p>
            <a:pPr lvl="1" eaLnBrk="1" hangingPunct="1">
              <a:defRPr/>
            </a:pPr>
            <a:r>
              <a:rPr lang="en-US" altLang="en-US" b="1" dirty="0">
                <a:ea typeface="ＭＳ Ｐゴシック" panose="020B0600070205080204" pitchFamily="34" charset="-128"/>
              </a:rPr>
              <a:t>Certification</a:t>
            </a:r>
            <a:r>
              <a:rPr lang="en-US" altLang="en-US" dirty="0">
                <a:ea typeface="ＭＳ Ｐゴシック" panose="020B0600070205080204" pitchFamily="34" charset="-128"/>
              </a:rPr>
              <a:t> is intended to provide quality training to clinicians interested in providing TEAM therapy to their clients</a:t>
            </a:r>
          </a:p>
          <a:p>
            <a:pPr lvl="1" eaLnBrk="1" hangingPunct="1">
              <a:defRPr/>
            </a:pPr>
            <a:r>
              <a:rPr lang="en-US" altLang="en-US" dirty="0">
                <a:ea typeface="ＭＳ Ｐゴシック" panose="020B0600070205080204" pitchFamily="34" charset="-128"/>
              </a:rPr>
              <a:t>It involves 5 levels of skill development and application:</a:t>
            </a:r>
          </a:p>
          <a:p>
            <a:pPr marL="109537" indent="0" eaLnBrk="1" hangingPunct="1">
              <a:buFont typeface="Wingdings 3" pitchFamily="2" charset="2"/>
              <a:buNone/>
              <a:defRPr/>
            </a:pPr>
            <a:endParaRPr lang="en-US" altLang="en-US" dirty="0">
              <a:ea typeface="ＭＳ Ｐゴシック" panose="020B0600070205080204" pitchFamily="34" charset="-128"/>
            </a:endParaRPr>
          </a:p>
          <a:p>
            <a:pPr marL="392113" lvl="1" indent="0" eaLnBrk="1" hangingPunct="1">
              <a:buFont typeface="Verdana" panose="020B0604030504040204" pitchFamily="34" charset="0"/>
              <a:buNone/>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eaLnBrk="1" hangingPunct="1">
              <a:defRPr/>
            </a:pPr>
            <a:endParaRPr lang="en-US" altLang="en-US" u="sng" dirty="0">
              <a:ea typeface="ＭＳ Ｐゴシック" panose="020B0600070205080204" pitchFamily="34" charset="-128"/>
            </a:endParaRPr>
          </a:p>
          <a:p>
            <a:pPr marL="109537" indent="0" eaLnBrk="1" hangingPunct="1">
              <a:buNone/>
              <a:defRPr/>
            </a:pPr>
            <a:endParaRPr lang="en-US" altLang="en-US" u="sng" dirty="0">
              <a:ea typeface="ＭＳ Ｐゴシック" panose="020B0600070205080204" pitchFamily="34" charset="-128"/>
            </a:endParaRPr>
          </a:p>
        </p:txBody>
      </p:sp>
      <p:graphicFrame>
        <p:nvGraphicFramePr>
          <p:cNvPr id="2" name="Diagram 1">
            <a:extLst>
              <a:ext uri="{FF2B5EF4-FFF2-40B4-BE49-F238E27FC236}">
                <a16:creationId xmlns:a16="http://schemas.microsoft.com/office/drawing/2014/main" id="{FE7D0AE2-EE72-0C4A-B23D-E255EA642070}"/>
              </a:ext>
            </a:extLst>
          </p:cNvPr>
          <p:cNvGraphicFramePr/>
          <p:nvPr/>
        </p:nvGraphicFramePr>
        <p:xfrm>
          <a:off x="762000" y="3382962"/>
          <a:ext cx="7620000" cy="3200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E163B554-CD1B-9740-A822-82BA8D9F25FB}"/>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Context for Evaluation</a:t>
            </a:r>
          </a:p>
        </p:txBody>
      </p:sp>
      <p:sp>
        <p:nvSpPr>
          <p:cNvPr id="7" name="TextBox 6">
            <a:extLst>
              <a:ext uri="{FF2B5EF4-FFF2-40B4-BE49-F238E27FC236}">
                <a16:creationId xmlns:a16="http://schemas.microsoft.com/office/drawing/2014/main" id="{351B6508-AA0B-3B4D-B6BE-32D333ACDC19}"/>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sp>
        <p:nvSpPr>
          <p:cNvPr id="8" name="Rectangle 7">
            <a:extLst>
              <a:ext uri="{FF2B5EF4-FFF2-40B4-BE49-F238E27FC236}">
                <a16:creationId xmlns:a16="http://schemas.microsoft.com/office/drawing/2014/main" id="{A8995F5D-75B9-164B-8E27-0CC78377494B}"/>
              </a:ext>
            </a:extLst>
          </p:cNvPr>
          <p:cNvSpPr/>
          <p:nvPr/>
        </p:nvSpPr>
        <p:spPr>
          <a:xfrm>
            <a:off x="3985229" y="5977711"/>
            <a:ext cx="3124200" cy="369332"/>
          </a:xfrm>
          <a:prstGeom prst="rect">
            <a:avLst/>
          </a:prstGeom>
        </p:spPr>
        <p:txBody>
          <a:bodyPr wrap="square">
            <a:spAutoFit/>
          </a:bodyPr>
          <a:lstStyle/>
          <a:p>
            <a:pPr lvl="1"/>
            <a:r>
              <a:rPr lang="en-US" dirty="0">
                <a:solidFill>
                  <a:srgbClr val="FF0000"/>
                </a:solidFill>
              </a:rPr>
              <a:t>Level 3 Oral Skills Exam</a:t>
            </a:r>
          </a:p>
        </p:txBody>
      </p:sp>
      <p:cxnSp>
        <p:nvCxnSpPr>
          <p:cNvPr id="12" name="Straight Arrow Connector 11">
            <a:extLst>
              <a:ext uri="{FF2B5EF4-FFF2-40B4-BE49-F238E27FC236}">
                <a16:creationId xmlns:a16="http://schemas.microsoft.com/office/drawing/2014/main" id="{D67C251F-CCE9-4647-87C0-8BF0D31872AE}"/>
              </a:ext>
            </a:extLst>
          </p:cNvPr>
          <p:cNvCxnSpPr>
            <a:cxnSpLocks/>
          </p:cNvCxnSpPr>
          <p:nvPr/>
        </p:nvCxnSpPr>
        <p:spPr>
          <a:xfrm flipH="1" flipV="1">
            <a:off x="4572000" y="5105400"/>
            <a:ext cx="1183618" cy="788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Audio Recording May 5, 2021 at 11:23:08 PM" descr="Audio Recording May 5, 2021 at 11:23:08 PM">
            <a:hlinkClick r:id="" action="ppaction://media"/>
            <a:extLst>
              <a:ext uri="{FF2B5EF4-FFF2-40B4-BE49-F238E27FC236}">
                <a16:creationId xmlns:a16="http://schemas.microsoft.com/office/drawing/2014/main" id="{65B7B9AC-17DE-CE44-AB04-485FC669D8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47424" y="5499515"/>
            <a:ext cx="812800" cy="812800"/>
          </a:xfrm>
          <a:prstGeom prst="rect">
            <a:avLst/>
          </a:prstGeom>
        </p:spPr>
      </p:pic>
    </p:spTree>
  </p:cSld>
  <p:clrMapOvr>
    <a:masterClrMapping/>
  </p:clrMapOvr>
  <p:transition spd="slow" advTm="787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2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1">
            <a:extLst>
              <a:ext uri="{FF2B5EF4-FFF2-40B4-BE49-F238E27FC236}">
                <a16:creationId xmlns:a16="http://schemas.microsoft.com/office/drawing/2014/main" id="{77AD80C4-9D44-0141-8B00-97C06C3CB557}"/>
              </a:ext>
            </a:extLst>
          </p:cNvPr>
          <p:cNvSpPr>
            <a:spLocks noGrp="1"/>
          </p:cNvSpPr>
          <p:nvPr>
            <p:ph idx="1"/>
          </p:nvPr>
        </p:nvSpPr>
        <p:spPr>
          <a:xfrm>
            <a:off x="152400" y="1481138"/>
            <a:ext cx="8991600" cy="5224462"/>
          </a:xfrm>
        </p:spPr>
        <p:txBody>
          <a:bodyPr>
            <a:normAutofit/>
          </a:bodyPr>
          <a:lstStyle/>
          <a:p>
            <a:pPr eaLnBrk="1" hangingPunct="1">
              <a:defRPr/>
            </a:pPr>
            <a:r>
              <a:rPr lang="en-US" altLang="en-US" dirty="0">
                <a:ea typeface="ＭＳ Ｐゴシック" panose="020B0600070205080204" pitchFamily="34" charset="-128"/>
              </a:rPr>
              <a:t>Advanced Training</a:t>
            </a:r>
          </a:p>
          <a:p>
            <a:pPr lvl="1" eaLnBrk="1" hangingPunct="1">
              <a:defRPr/>
            </a:pPr>
            <a:r>
              <a:rPr lang="en-US" altLang="en-US" dirty="0">
                <a:ea typeface="ＭＳ Ｐゴシック" panose="020B0600070205080204" pitchFamily="34" charset="-128"/>
              </a:rPr>
              <a:t>12-week comprehensive course designed to help clinicians level up their TEAM skills enough to pass the Level 3 exam and become certified.</a:t>
            </a:r>
          </a:p>
          <a:p>
            <a:pPr marL="392113" lvl="1" indent="0" eaLnBrk="1" hangingPunct="1">
              <a:buFont typeface="Verdana" panose="020B0604030504040204" pitchFamily="34" charset="0"/>
              <a:buNone/>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eaLnBrk="1" hangingPunct="1">
              <a:defRPr/>
            </a:pPr>
            <a:endParaRPr lang="en-US" altLang="en-US" u="sng" dirty="0">
              <a:ea typeface="ＭＳ Ｐゴシック" panose="020B0600070205080204" pitchFamily="34" charset="-128"/>
            </a:endParaRPr>
          </a:p>
          <a:p>
            <a:pPr marL="109537" indent="0" eaLnBrk="1" hangingPunct="1">
              <a:buNone/>
              <a:defRPr/>
            </a:pPr>
            <a:endParaRPr lang="en-US" altLang="en-US" u="sng" dirty="0">
              <a:ea typeface="ＭＳ Ｐゴシック" panose="020B0600070205080204" pitchFamily="34" charset="-128"/>
            </a:endParaRPr>
          </a:p>
        </p:txBody>
      </p:sp>
      <p:graphicFrame>
        <p:nvGraphicFramePr>
          <p:cNvPr id="2" name="Diagram 1">
            <a:extLst>
              <a:ext uri="{FF2B5EF4-FFF2-40B4-BE49-F238E27FC236}">
                <a16:creationId xmlns:a16="http://schemas.microsoft.com/office/drawing/2014/main" id="{FE7D0AE2-EE72-0C4A-B23D-E255EA642070}"/>
              </a:ext>
            </a:extLst>
          </p:cNvPr>
          <p:cNvGraphicFramePr/>
          <p:nvPr/>
        </p:nvGraphicFramePr>
        <p:xfrm>
          <a:off x="762000" y="3382962"/>
          <a:ext cx="7620000" cy="3200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E163B554-CD1B-9740-A822-82BA8D9F25FB}"/>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Context for Evaluation</a:t>
            </a:r>
          </a:p>
        </p:txBody>
      </p:sp>
      <p:sp>
        <p:nvSpPr>
          <p:cNvPr id="4" name="Rectangle 3">
            <a:extLst>
              <a:ext uri="{FF2B5EF4-FFF2-40B4-BE49-F238E27FC236}">
                <a16:creationId xmlns:a16="http://schemas.microsoft.com/office/drawing/2014/main" id="{2119D7B4-71A4-064E-AEE8-411ABFB3FA8C}"/>
              </a:ext>
            </a:extLst>
          </p:cNvPr>
          <p:cNvSpPr/>
          <p:nvPr/>
        </p:nvSpPr>
        <p:spPr>
          <a:xfrm>
            <a:off x="2057400" y="6090483"/>
            <a:ext cx="6934200" cy="369332"/>
          </a:xfrm>
          <a:prstGeom prst="rect">
            <a:avLst/>
          </a:prstGeom>
        </p:spPr>
        <p:txBody>
          <a:bodyPr wrap="square">
            <a:spAutoFit/>
          </a:bodyPr>
          <a:lstStyle/>
          <a:p>
            <a:pPr lvl="1"/>
            <a:r>
              <a:rPr lang="en-US" dirty="0">
                <a:solidFill>
                  <a:srgbClr val="FF0000"/>
                </a:solidFill>
              </a:rPr>
              <a:t>Advanced Training course towards Level 3 certification (ATC)</a:t>
            </a:r>
          </a:p>
        </p:txBody>
      </p:sp>
      <p:sp>
        <p:nvSpPr>
          <p:cNvPr id="7" name="TextBox 6">
            <a:extLst>
              <a:ext uri="{FF2B5EF4-FFF2-40B4-BE49-F238E27FC236}">
                <a16:creationId xmlns:a16="http://schemas.microsoft.com/office/drawing/2014/main" id="{351B6508-AA0B-3B4D-B6BE-32D333ACDC19}"/>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sp>
        <p:nvSpPr>
          <p:cNvPr id="8" name="Rectangle 7">
            <a:extLst>
              <a:ext uri="{FF2B5EF4-FFF2-40B4-BE49-F238E27FC236}">
                <a16:creationId xmlns:a16="http://schemas.microsoft.com/office/drawing/2014/main" id="{A8995F5D-75B9-164B-8E27-0CC78377494B}"/>
              </a:ext>
            </a:extLst>
          </p:cNvPr>
          <p:cNvSpPr/>
          <p:nvPr/>
        </p:nvSpPr>
        <p:spPr>
          <a:xfrm>
            <a:off x="4729438" y="5588836"/>
            <a:ext cx="3124200" cy="369332"/>
          </a:xfrm>
          <a:prstGeom prst="rect">
            <a:avLst/>
          </a:prstGeom>
        </p:spPr>
        <p:txBody>
          <a:bodyPr wrap="square">
            <a:spAutoFit/>
          </a:bodyPr>
          <a:lstStyle/>
          <a:p>
            <a:pPr lvl="1"/>
            <a:r>
              <a:rPr lang="en-US" dirty="0">
                <a:solidFill>
                  <a:srgbClr val="FF0000"/>
                </a:solidFill>
              </a:rPr>
              <a:t>Level 3 Oral Skills Exam</a:t>
            </a:r>
          </a:p>
        </p:txBody>
      </p:sp>
      <p:cxnSp>
        <p:nvCxnSpPr>
          <p:cNvPr id="9" name="Straight Arrow Connector 8">
            <a:extLst>
              <a:ext uri="{FF2B5EF4-FFF2-40B4-BE49-F238E27FC236}">
                <a16:creationId xmlns:a16="http://schemas.microsoft.com/office/drawing/2014/main" id="{025A43DB-3DF8-2D4C-8CF6-91B4FD517695}"/>
              </a:ext>
            </a:extLst>
          </p:cNvPr>
          <p:cNvCxnSpPr>
            <a:cxnSpLocks/>
          </p:cNvCxnSpPr>
          <p:nvPr/>
        </p:nvCxnSpPr>
        <p:spPr>
          <a:xfrm flipH="1" flipV="1">
            <a:off x="2142392" y="5682235"/>
            <a:ext cx="1058008" cy="4939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67C251F-CCE9-4647-87C0-8BF0D31872AE}"/>
              </a:ext>
            </a:extLst>
          </p:cNvPr>
          <p:cNvCxnSpPr>
            <a:cxnSpLocks/>
            <a:stCxn id="8" idx="0"/>
          </p:cNvCxnSpPr>
          <p:nvPr/>
        </p:nvCxnSpPr>
        <p:spPr>
          <a:xfrm flipH="1" flipV="1">
            <a:off x="4803120" y="5212340"/>
            <a:ext cx="1488418" cy="376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 name="Audio Recording May 5, 2021 at 11:26:12 PM" descr="Audio Recording May 5, 2021 at 11:26:12 PM">
            <a:hlinkClick r:id="" action="ppaction://media"/>
            <a:extLst>
              <a:ext uri="{FF2B5EF4-FFF2-40B4-BE49-F238E27FC236}">
                <a16:creationId xmlns:a16="http://schemas.microsoft.com/office/drawing/2014/main" id="{9C1391DA-93C3-5A43-816D-2E1C85761B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86069" y="4994188"/>
            <a:ext cx="812800" cy="812800"/>
          </a:xfrm>
          <a:prstGeom prst="rect">
            <a:avLst/>
          </a:prstGeom>
        </p:spPr>
      </p:pic>
    </p:spTree>
    <p:extLst>
      <p:ext uri="{BB962C8B-B14F-4D97-AF65-F5344CB8AC3E}">
        <p14:creationId xmlns:p14="http://schemas.microsoft.com/office/powerpoint/2010/main" val="718522927"/>
      </p:ext>
    </p:extLst>
  </p:cSld>
  <p:clrMapOvr>
    <a:masterClrMapping/>
  </p:clrMapOvr>
  <p:transition spd="slow" advTm="787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1">
            <a:extLst>
              <a:ext uri="{FF2B5EF4-FFF2-40B4-BE49-F238E27FC236}">
                <a16:creationId xmlns:a16="http://schemas.microsoft.com/office/drawing/2014/main" id="{E217FCBD-9D13-2F4D-9F18-5DE533811559}"/>
              </a:ext>
            </a:extLst>
          </p:cNvPr>
          <p:cNvSpPr>
            <a:spLocks noGrp="1"/>
          </p:cNvSpPr>
          <p:nvPr>
            <p:ph idx="1"/>
          </p:nvPr>
        </p:nvSpPr>
        <p:spPr>
          <a:xfrm>
            <a:off x="261955" y="1359888"/>
            <a:ext cx="8991600" cy="5224462"/>
          </a:xfrm>
        </p:spPr>
        <p:txBody>
          <a:bodyPr>
            <a:normAutofit/>
          </a:bodyPr>
          <a:lstStyle/>
          <a:p>
            <a:pPr eaLnBrk="1" hangingPunct="1">
              <a:defRPr/>
            </a:pPr>
            <a:r>
              <a:rPr lang="en-US" altLang="en-US" dirty="0">
                <a:ea typeface="ＭＳ Ｐゴシック" panose="020B0600070205080204" pitchFamily="34" charset="-128"/>
              </a:rPr>
              <a:t>Problem(s):</a:t>
            </a:r>
          </a:p>
          <a:p>
            <a:pPr lvl="1" eaLnBrk="1" hangingPunct="1">
              <a:defRPr/>
            </a:pPr>
            <a:r>
              <a:rPr lang="en-US" altLang="en-US" dirty="0">
                <a:ea typeface="ＭＳ Ｐゴシック" panose="020B0600070205080204" pitchFamily="34" charset="-128"/>
              </a:rPr>
              <a:t>Inefficient process and unreliable clinical skills exam</a:t>
            </a:r>
          </a:p>
          <a:p>
            <a:pPr lvl="1" eaLnBrk="1" hangingPunct="1">
              <a:defRPr/>
            </a:pPr>
            <a:r>
              <a:rPr lang="en-US" altLang="en-US" dirty="0">
                <a:ea typeface="ＭＳ Ｐゴシック" panose="020B0600070205080204" pitchFamily="34" charset="-128"/>
              </a:rPr>
              <a:t>Questionable training quality/effectiveness</a:t>
            </a:r>
          </a:p>
          <a:p>
            <a:pPr lvl="1" eaLnBrk="1" hangingPunct="1">
              <a:defRPr/>
            </a:pPr>
            <a:r>
              <a:rPr lang="en-US" altLang="en-US" dirty="0">
                <a:ea typeface="ＭＳ Ｐゴシック" panose="020B0600070205080204" pitchFamily="34" charset="-128"/>
              </a:rPr>
              <a:t>Not set up to scale</a:t>
            </a:r>
          </a:p>
          <a:p>
            <a:pPr marL="109537" indent="0" eaLnBrk="1" hangingPunct="1">
              <a:buFont typeface="Wingdings 3" pitchFamily="2" charset="2"/>
              <a:buNone/>
              <a:defRPr/>
            </a:pPr>
            <a:r>
              <a:rPr lang="en-US" altLang="en-US" dirty="0">
                <a:ea typeface="ＭＳ Ｐゴシック" panose="020B0600070205080204" pitchFamily="34" charset="-128"/>
              </a:rPr>
              <a:t> </a:t>
            </a:r>
          </a:p>
          <a:p>
            <a:pPr marL="392113" lvl="1" indent="0" eaLnBrk="1" hangingPunct="1">
              <a:buFont typeface="Verdana" panose="020B0604030504040204" pitchFamily="34" charset="0"/>
              <a:buNone/>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marL="109537" indent="0" eaLnBrk="1" hangingPunct="1">
              <a:buFont typeface="Wingdings 3" pitchFamily="2" charset="2"/>
              <a:buNone/>
              <a:defRPr/>
            </a:pPr>
            <a:endParaRPr lang="en-US" altLang="en-US" u="sng" dirty="0">
              <a:ea typeface="ＭＳ Ｐゴシック" panose="020B0600070205080204" pitchFamily="34" charset="-128"/>
            </a:endParaRPr>
          </a:p>
        </p:txBody>
      </p:sp>
      <p:graphicFrame>
        <p:nvGraphicFramePr>
          <p:cNvPr id="2" name="Diagram 1">
            <a:extLst>
              <a:ext uri="{FF2B5EF4-FFF2-40B4-BE49-F238E27FC236}">
                <a16:creationId xmlns:a16="http://schemas.microsoft.com/office/drawing/2014/main" id="{E0E54668-FBEB-4547-B443-4D3EC7C22679}"/>
              </a:ext>
            </a:extLst>
          </p:cNvPr>
          <p:cNvGraphicFramePr/>
          <p:nvPr>
            <p:extLst>
              <p:ext uri="{D42A27DB-BD31-4B8C-83A1-F6EECF244321}">
                <p14:modId xmlns:p14="http://schemas.microsoft.com/office/powerpoint/2010/main" val="4233562550"/>
              </p:ext>
            </p:extLst>
          </p:nvPr>
        </p:nvGraphicFramePr>
        <p:xfrm>
          <a:off x="457200" y="2438400"/>
          <a:ext cx="82296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0D173063-9F8F-774D-80E7-C379082DB77F}"/>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Context for Evaluation</a:t>
            </a:r>
          </a:p>
        </p:txBody>
      </p:sp>
      <p:pic>
        <p:nvPicPr>
          <p:cNvPr id="5" name="Graphic 4" descr="Banana Peel outline">
            <a:extLst>
              <a:ext uri="{FF2B5EF4-FFF2-40B4-BE49-F238E27FC236}">
                <a16:creationId xmlns:a16="http://schemas.microsoft.com/office/drawing/2014/main" id="{AA2DAF49-828A-D945-9092-CAA28D34AF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78551" y="3846146"/>
            <a:ext cx="560754" cy="560754"/>
          </a:xfrm>
          <a:prstGeom prst="rect">
            <a:avLst/>
          </a:prstGeom>
        </p:spPr>
      </p:pic>
      <p:pic>
        <p:nvPicPr>
          <p:cNvPr id="10" name="Graphic 9" descr="Banana Peel outline">
            <a:extLst>
              <a:ext uri="{FF2B5EF4-FFF2-40B4-BE49-F238E27FC236}">
                <a16:creationId xmlns:a16="http://schemas.microsoft.com/office/drawing/2014/main" id="{F5A9BDB1-6AA9-EC48-94BE-8F7BA5F802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50492" y="3467223"/>
            <a:ext cx="560754" cy="560754"/>
          </a:xfrm>
          <a:prstGeom prst="rect">
            <a:avLst/>
          </a:prstGeom>
        </p:spPr>
      </p:pic>
      <p:pic>
        <p:nvPicPr>
          <p:cNvPr id="7" name="Graphic 6" descr="Drawing Figure outline">
            <a:extLst>
              <a:ext uri="{FF2B5EF4-FFF2-40B4-BE49-F238E27FC236}">
                <a16:creationId xmlns:a16="http://schemas.microsoft.com/office/drawing/2014/main" id="{A1EF433C-3E67-BA4C-BDC1-0586449440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60012" y="3429000"/>
            <a:ext cx="914400" cy="914400"/>
          </a:xfrm>
          <a:prstGeom prst="rect">
            <a:avLst/>
          </a:prstGeom>
        </p:spPr>
      </p:pic>
      <p:pic>
        <p:nvPicPr>
          <p:cNvPr id="13" name="Graphic 12" descr="Banana Peel outline">
            <a:extLst>
              <a:ext uri="{FF2B5EF4-FFF2-40B4-BE49-F238E27FC236}">
                <a16:creationId xmlns:a16="http://schemas.microsoft.com/office/drawing/2014/main" id="{17861574-2BE0-0D42-B412-07093FAEBD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91623" y="3169261"/>
            <a:ext cx="560754" cy="560754"/>
          </a:xfrm>
          <a:prstGeom prst="rect">
            <a:avLst/>
          </a:prstGeom>
        </p:spPr>
      </p:pic>
      <p:pic>
        <p:nvPicPr>
          <p:cNvPr id="15" name="Graphic 14" descr="Drawing Figure outline">
            <a:extLst>
              <a:ext uri="{FF2B5EF4-FFF2-40B4-BE49-F238E27FC236}">
                <a16:creationId xmlns:a16="http://schemas.microsoft.com/office/drawing/2014/main" id="{6F3CC6C5-2FCF-DD4B-AE21-88A30040BF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4319" y="3370873"/>
            <a:ext cx="914400" cy="914400"/>
          </a:xfrm>
          <a:prstGeom prst="rect">
            <a:avLst/>
          </a:prstGeom>
        </p:spPr>
      </p:pic>
      <p:pic>
        <p:nvPicPr>
          <p:cNvPr id="16" name="Graphic 15" descr="Drawing Figure outline">
            <a:extLst>
              <a:ext uri="{FF2B5EF4-FFF2-40B4-BE49-F238E27FC236}">
                <a16:creationId xmlns:a16="http://schemas.microsoft.com/office/drawing/2014/main" id="{49E4D1FE-4196-2046-A9BD-32350788FB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1081" y="3848100"/>
            <a:ext cx="914400" cy="914400"/>
          </a:xfrm>
          <a:prstGeom prst="rect">
            <a:avLst/>
          </a:prstGeom>
        </p:spPr>
      </p:pic>
      <p:pic>
        <p:nvPicPr>
          <p:cNvPr id="17" name="Graphic 16" descr="Drawing Figure outline">
            <a:extLst>
              <a:ext uri="{FF2B5EF4-FFF2-40B4-BE49-F238E27FC236}">
                <a16:creationId xmlns:a16="http://schemas.microsoft.com/office/drawing/2014/main" id="{9452F267-05AA-0D45-9CB5-11BE5BCC23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3942" y="3848100"/>
            <a:ext cx="914400" cy="914400"/>
          </a:xfrm>
          <a:prstGeom prst="rect">
            <a:avLst/>
          </a:prstGeom>
        </p:spPr>
      </p:pic>
      <p:pic>
        <p:nvPicPr>
          <p:cNvPr id="19" name="Graphic 18" descr="Drawing Figure outline">
            <a:extLst>
              <a:ext uri="{FF2B5EF4-FFF2-40B4-BE49-F238E27FC236}">
                <a16:creationId xmlns:a16="http://schemas.microsoft.com/office/drawing/2014/main" id="{160D4C9B-F1A2-BF48-8484-50003A2D3C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53843" y="2712061"/>
            <a:ext cx="914400" cy="914400"/>
          </a:xfrm>
          <a:prstGeom prst="rect">
            <a:avLst/>
          </a:prstGeom>
        </p:spPr>
      </p:pic>
      <p:sp>
        <p:nvSpPr>
          <p:cNvPr id="20" name="Rectangle 19">
            <a:extLst>
              <a:ext uri="{FF2B5EF4-FFF2-40B4-BE49-F238E27FC236}">
                <a16:creationId xmlns:a16="http://schemas.microsoft.com/office/drawing/2014/main" id="{9FC7866C-A0A7-6E44-9DB4-4AA4E6AA2A08}"/>
              </a:ext>
            </a:extLst>
          </p:cNvPr>
          <p:cNvSpPr/>
          <p:nvPr/>
        </p:nvSpPr>
        <p:spPr>
          <a:xfrm>
            <a:off x="2012035" y="5704632"/>
            <a:ext cx="6934200" cy="369332"/>
          </a:xfrm>
          <a:prstGeom prst="rect">
            <a:avLst/>
          </a:prstGeom>
        </p:spPr>
        <p:txBody>
          <a:bodyPr wrap="square">
            <a:spAutoFit/>
          </a:bodyPr>
          <a:lstStyle/>
          <a:p>
            <a:pPr lvl="1"/>
            <a:r>
              <a:rPr lang="en-US" dirty="0">
                <a:solidFill>
                  <a:srgbClr val="FF0000"/>
                </a:solidFill>
              </a:rPr>
              <a:t>Advanced Training course towards Level 3 certification (ATC)</a:t>
            </a:r>
          </a:p>
        </p:txBody>
      </p:sp>
      <p:sp>
        <p:nvSpPr>
          <p:cNvPr id="21" name="Rectangle 20">
            <a:extLst>
              <a:ext uri="{FF2B5EF4-FFF2-40B4-BE49-F238E27FC236}">
                <a16:creationId xmlns:a16="http://schemas.microsoft.com/office/drawing/2014/main" id="{25532C89-88FC-D344-B2B9-C18B13B0E8FE}"/>
              </a:ext>
            </a:extLst>
          </p:cNvPr>
          <p:cNvSpPr/>
          <p:nvPr/>
        </p:nvSpPr>
        <p:spPr>
          <a:xfrm>
            <a:off x="4684073" y="5202985"/>
            <a:ext cx="3124200" cy="369332"/>
          </a:xfrm>
          <a:prstGeom prst="rect">
            <a:avLst/>
          </a:prstGeom>
        </p:spPr>
        <p:txBody>
          <a:bodyPr wrap="square">
            <a:spAutoFit/>
          </a:bodyPr>
          <a:lstStyle/>
          <a:p>
            <a:pPr lvl="1"/>
            <a:r>
              <a:rPr lang="en-US" dirty="0">
                <a:solidFill>
                  <a:srgbClr val="FF0000"/>
                </a:solidFill>
              </a:rPr>
              <a:t>Level 3 Oral Skills Exam</a:t>
            </a:r>
          </a:p>
        </p:txBody>
      </p:sp>
      <p:cxnSp>
        <p:nvCxnSpPr>
          <p:cNvPr id="22" name="Straight Arrow Connector 21">
            <a:extLst>
              <a:ext uri="{FF2B5EF4-FFF2-40B4-BE49-F238E27FC236}">
                <a16:creationId xmlns:a16="http://schemas.microsoft.com/office/drawing/2014/main" id="{32B10DFE-87BF-4F43-8ED2-CDA3220FCE40}"/>
              </a:ext>
            </a:extLst>
          </p:cNvPr>
          <p:cNvCxnSpPr>
            <a:cxnSpLocks/>
          </p:cNvCxnSpPr>
          <p:nvPr/>
        </p:nvCxnSpPr>
        <p:spPr>
          <a:xfrm flipH="1" flipV="1">
            <a:off x="2097027" y="5296384"/>
            <a:ext cx="1058008" cy="4939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71A5774-AAFF-B74F-AACD-16F62C882F1C}"/>
              </a:ext>
            </a:extLst>
          </p:cNvPr>
          <p:cNvCxnSpPr>
            <a:cxnSpLocks/>
            <a:stCxn id="21" idx="0"/>
          </p:cNvCxnSpPr>
          <p:nvPr/>
        </p:nvCxnSpPr>
        <p:spPr>
          <a:xfrm flipH="1" flipV="1">
            <a:off x="4757755" y="4826489"/>
            <a:ext cx="1488418" cy="376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67EF0FE-349F-654F-AB25-E7E7E2600BD8}"/>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9" name="Audio Recording May 5, 2021 at 11:28:44 PM" descr="Audio Recording May 5, 2021 at 11:28:44 PM">
            <a:hlinkClick r:id="" action="ppaction://media"/>
            <a:extLst>
              <a:ext uri="{FF2B5EF4-FFF2-40B4-BE49-F238E27FC236}">
                <a16:creationId xmlns:a16="http://schemas.microsoft.com/office/drawing/2014/main" id="{0C4E6653-8402-C042-A279-CBC505CC968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87051" y="4902915"/>
            <a:ext cx="812800" cy="812800"/>
          </a:xfrm>
          <a:prstGeom prst="rect">
            <a:avLst/>
          </a:prstGeom>
        </p:spPr>
      </p:pic>
    </p:spTree>
  </p:cSld>
  <p:clrMapOvr>
    <a:masterClrMapping/>
  </p:clrMapOvr>
  <p:transition spd="slow" advTm="1015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EA1893-1746-DE41-B1DA-E62891087034}"/>
              </a:ext>
            </a:extLst>
          </p:cNvPr>
          <p:cNvSpPr>
            <a:spLocks noGrp="1"/>
          </p:cNvSpPr>
          <p:nvPr>
            <p:ph idx="1"/>
          </p:nvPr>
        </p:nvSpPr>
        <p:spPr/>
        <p:txBody>
          <a:bodyPr/>
          <a:lstStyle/>
          <a:p>
            <a:pPr marL="681037" indent="-571500">
              <a:buFont typeface="+mj-lt"/>
              <a:buAutoNum type="romanUcPeriod"/>
            </a:pPr>
            <a:r>
              <a:rPr lang="en-US" dirty="0"/>
              <a:t>Introduction and Purpose</a:t>
            </a:r>
          </a:p>
          <a:p>
            <a:pPr marL="681037" indent="-571500">
              <a:buFont typeface="+mj-lt"/>
              <a:buAutoNum type="romanUcPeriod"/>
            </a:pPr>
            <a:r>
              <a:rPr lang="en-US" dirty="0"/>
              <a:t>Evaluation Methodology</a:t>
            </a:r>
          </a:p>
          <a:p>
            <a:pPr marL="681037" indent="-571500">
              <a:buFont typeface="+mj-lt"/>
              <a:buAutoNum type="romanUcPeriod"/>
            </a:pPr>
            <a:r>
              <a:rPr lang="en-US" dirty="0"/>
              <a:t>Preliminary Findings</a:t>
            </a:r>
          </a:p>
          <a:p>
            <a:pPr marL="681037" indent="-571500">
              <a:buFont typeface="+mj-lt"/>
              <a:buAutoNum type="romanUcPeriod"/>
            </a:pPr>
            <a:r>
              <a:rPr lang="en-US" dirty="0"/>
              <a:t>Tentative Recommendations</a:t>
            </a:r>
          </a:p>
        </p:txBody>
      </p:sp>
      <p:sp>
        <p:nvSpPr>
          <p:cNvPr id="3" name="Title 2">
            <a:extLst>
              <a:ext uri="{FF2B5EF4-FFF2-40B4-BE49-F238E27FC236}">
                <a16:creationId xmlns:a16="http://schemas.microsoft.com/office/drawing/2014/main" id="{CC8DC672-F78F-D74E-BD04-B02F1AB4F07F}"/>
              </a:ext>
            </a:extLst>
          </p:cNvPr>
          <p:cNvSpPr>
            <a:spLocks noGrp="1"/>
          </p:cNvSpPr>
          <p:nvPr>
            <p:ph type="title"/>
          </p:nvPr>
        </p:nvSpPr>
        <p:spPr/>
        <p:txBody>
          <a:bodyPr/>
          <a:lstStyle/>
          <a:p>
            <a:r>
              <a:rPr lang="en-US" dirty="0"/>
              <a:t>Roadmap</a:t>
            </a:r>
          </a:p>
        </p:txBody>
      </p:sp>
      <p:pic>
        <p:nvPicPr>
          <p:cNvPr id="4" name="Audio Recording May 5, 2021 at 11:02:08 PM" descr="Audio Recording May 5, 2021 at 11:02:08 PM">
            <a:hlinkClick r:id="" action="ppaction://media"/>
            <a:extLst>
              <a:ext uri="{FF2B5EF4-FFF2-40B4-BE49-F238E27FC236}">
                <a16:creationId xmlns:a16="http://schemas.microsoft.com/office/drawing/2014/main" id="{120757D7-E16B-6D46-A0ED-260B577CB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58485"/>
            <a:ext cx="812800" cy="812800"/>
          </a:xfrm>
          <a:prstGeom prst="rect">
            <a:avLst/>
          </a:prstGeom>
        </p:spPr>
      </p:pic>
    </p:spTree>
    <p:extLst>
      <p:ext uri="{BB962C8B-B14F-4D97-AF65-F5344CB8AC3E}">
        <p14:creationId xmlns:p14="http://schemas.microsoft.com/office/powerpoint/2010/main" val="7606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06F636-C5A9-704E-A6E6-E05C10DC754A}"/>
              </a:ext>
            </a:extLst>
          </p:cNvPr>
          <p:cNvSpPr>
            <a:spLocks noGrp="1"/>
          </p:cNvSpPr>
          <p:nvPr>
            <p:ph idx="1"/>
          </p:nvPr>
        </p:nvSpPr>
        <p:spPr/>
        <p:txBody>
          <a:bodyPr/>
          <a:lstStyle/>
          <a:p>
            <a:r>
              <a:rPr lang="en-US" dirty="0"/>
              <a:t>Previous Work with FGI</a:t>
            </a:r>
          </a:p>
          <a:p>
            <a:pPr lvl="1" eaLnBrk="1" hangingPunct="1"/>
            <a:r>
              <a:rPr lang="en-US" altLang="en-US" u="sng" dirty="0">
                <a:ea typeface="ＭＳ Ｐゴシック" panose="020B0600070205080204" pitchFamily="34" charset="-128"/>
              </a:rPr>
              <a:t>Fall 2020</a:t>
            </a:r>
            <a:r>
              <a:rPr lang="en-US" altLang="en-US" dirty="0">
                <a:ea typeface="ＭＳ Ｐゴシック" panose="020B0600070205080204" pitchFamily="34" charset="-128"/>
              </a:rPr>
              <a:t>: Reviewed FGI’s existing ATC and certification process to identify strengths, weaknesses, and provide recommendations</a:t>
            </a:r>
          </a:p>
          <a:p>
            <a:pPr lvl="1" eaLnBrk="1" hangingPunct="1"/>
            <a:endParaRPr lang="en-US" altLang="en-US" dirty="0">
              <a:ea typeface="ＭＳ Ｐゴシック" panose="020B0600070205080204" pitchFamily="34" charset="-128"/>
            </a:endParaRPr>
          </a:p>
          <a:p>
            <a:pPr lvl="1" eaLnBrk="1" hangingPunct="1"/>
            <a:r>
              <a:rPr lang="en-US" altLang="en-US" u="sng" dirty="0">
                <a:ea typeface="ＭＳ Ｐゴシック" panose="020B0600070205080204" pitchFamily="34" charset="-128"/>
              </a:rPr>
              <a:t>Winter 2021</a:t>
            </a:r>
            <a:r>
              <a:rPr lang="en-US" altLang="en-US" dirty="0">
                <a:ea typeface="ＭＳ Ｐゴシック" panose="020B0600070205080204" pitchFamily="34" charset="-128"/>
              </a:rPr>
              <a:t>: Implemented initial round of revisions to ATC and certification process</a:t>
            </a:r>
          </a:p>
          <a:p>
            <a:pPr lvl="1" eaLnBrk="1" hangingPunct="1"/>
            <a:endParaRPr lang="en-US" altLang="en-US" dirty="0">
              <a:ea typeface="ＭＳ Ｐゴシック" panose="020B0600070205080204" pitchFamily="34" charset="-128"/>
            </a:endParaRPr>
          </a:p>
          <a:p>
            <a:pPr lvl="1" eaLnBrk="1" hangingPunct="1"/>
            <a:r>
              <a:rPr lang="en-US" u="sng" dirty="0">
                <a:ea typeface="ＭＳ Ｐゴシック" panose="020B0600070205080204" pitchFamily="34" charset="-128"/>
              </a:rPr>
              <a:t>Spring 2021</a:t>
            </a:r>
            <a:r>
              <a:rPr lang="en-US" dirty="0">
                <a:ea typeface="ＭＳ Ｐゴシック" panose="020B0600070205080204" pitchFamily="34" charset="-128"/>
              </a:rPr>
              <a:t>: Evaluation of impact of revisions</a:t>
            </a:r>
            <a:endParaRPr lang="en-US" dirty="0"/>
          </a:p>
        </p:txBody>
      </p:sp>
      <p:sp>
        <p:nvSpPr>
          <p:cNvPr id="3" name="Title 2">
            <a:extLst>
              <a:ext uri="{FF2B5EF4-FFF2-40B4-BE49-F238E27FC236}">
                <a16:creationId xmlns:a16="http://schemas.microsoft.com/office/drawing/2014/main" id="{1B2D9846-2B40-1444-81D2-B980E71E2D4B}"/>
              </a:ext>
            </a:extLst>
          </p:cNvPr>
          <p:cNvSpPr>
            <a:spLocks noGrp="1"/>
          </p:cNvSpPr>
          <p:nvPr>
            <p:ph type="title"/>
          </p:nvPr>
        </p:nvSpPr>
        <p:spPr/>
        <p:txBody>
          <a:bodyPr/>
          <a:lstStyle/>
          <a:p>
            <a:r>
              <a:rPr lang="en-US" dirty="0"/>
              <a:t>Context for Evaluation</a:t>
            </a:r>
          </a:p>
        </p:txBody>
      </p:sp>
      <p:pic>
        <p:nvPicPr>
          <p:cNvPr id="4" name="Audio Recording May 5, 2021 at 11:29:59 PM" descr="Audio Recording May 5, 2021 at 11:29:59 PM">
            <a:hlinkClick r:id="" action="ppaction://media"/>
            <a:extLst>
              <a:ext uri="{FF2B5EF4-FFF2-40B4-BE49-F238E27FC236}">
                <a16:creationId xmlns:a16="http://schemas.microsoft.com/office/drawing/2014/main" id="{83AA0681-EB44-9644-874A-04C66260EA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5867400"/>
            <a:ext cx="812800" cy="812800"/>
          </a:xfrm>
          <a:prstGeom prst="rect">
            <a:avLst/>
          </a:prstGeom>
        </p:spPr>
      </p:pic>
    </p:spTree>
    <p:extLst>
      <p:ext uri="{BB962C8B-B14F-4D97-AF65-F5344CB8AC3E}">
        <p14:creationId xmlns:p14="http://schemas.microsoft.com/office/powerpoint/2010/main" val="65515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9DA59-0593-6C47-A342-ED0D74F214C8}"/>
              </a:ext>
            </a:extLst>
          </p:cNvPr>
          <p:cNvSpPr>
            <a:spLocks noGrp="1"/>
          </p:cNvSpPr>
          <p:nvPr>
            <p:ph idx="1"/>
          </p:nvPr>
        </p:nvSpPr>
        <p:spPr/>
        <p:txBody>
          <a:bodyPr/>
          <a:lstStyle/>
          <a:p>
            <a:r>
              <a:rPr lang="en-US" b="1" dirty="0"/>
              <a:t>Fall 2020 Findings</a:t>
            </a:r>
          </a:p>
          <a:p>
            <a:pPr lvl="1"/>
            <a:r>
              <a:rPr lang="en-US" dirty="0"/>
              <a:t>Strengths:</a:t>
            </a:r>
          </a:p>
          <a:p>
            <a:pPr lvl="2"/>
            <a:r>
              <a:rPr lang="en-US" dirty="0"/>
              <a:t>high-quality ATC content and activities</a:t>
            </a:r>
          </a:p>
          <a:p>
            <a:pPr lvl="2"/>
            <a:r>
              <a:rPr lang="en-US" dirty="0"/>
              <a:t>a strong sense of community amongst FGI participants</a:t>
            </a:r>
          </a:p>
          <a:p>
            <a:pPr lvl="2"/>
            <a:r>
              <a:rPr lang="en-US" dirty="0"/>
              <a:t>knowledgeable, skilled, and dedicated trainers</a:t>
            </a:r>
          </a:p>
          <a:p>
            <a:pPr lvl="2"/>
            <a:r>
              <a:rPr lang="en-US" dirty="0"/>
              <a:t>extremely high participant satisfaction to date in the ATC</a:t>
            </a:r>
          </a:p>
          <a:p>
            <a:pPr lvl="2"/>
            <a:r>
              <a:rPr lang="en-US" dirty="0"/>
              <a:t>some evidence of successful application of skills in the therapist performance context</a:t>
            </a:r>
          </a:p>
          <a:p>
            <a:pPr marL="392113" lvl="1" indent="0">
              <a:buNone/>
            </a:pPr>
            <a:endParaRPr lang="en-US" dirty="0"/>
          </a:p>
          <a:p>
            <a:pPr lvl="2"/>
            <a:endParaRPr lang="en-US" dirty="0"/>
          </a:p>
        </p:txBody>
      </p:sp>
      <p:sp>
        <p:nvSpPr>
          <p:cNvPr id="3" name="Title 2">
            <a:extLst>
              <a:ext uri="{FF2B5EF4-FFF2-40B4-BE49-F238E27FC236}">
                <a16:creationId xmlns:a16="http://schemas.microsoft.com/office/drawing/2014/main" id="{A002D337-19DF-AA4E-87B2-06E1F09DE28D}"/>
              </a:ext>
            </a:extLst>
          </p:cNvPr>
          <p:cNvSpPr>
            <a:spLocks noGrp="1"/>
          </p:cNvSpPr>
          <p:nvPr>
            <p:ph type="title"/>
          </p:nvPr>
        </p:nvSpPr>
        <p:spPr/>
        <p:txBody>
          <a:bodyPr>
            <a:normAutofit/>
          </a:bodyPr>
          <a:lstStyle/>
          <a:p>
            <a:r>
              <a:rPr lang="en-US" dirty="0"/>
              <a:t>Context for Evaluation</a:t>
            </a:r>
          </a:p>
        </p:txBody>
      </p:sp>
      <p:pic>
        <p:nvPicPr>
          <p:cNvPr id="4" name="Audio Recording May 5, 2021 at 11:31:38 PM" descr="Audio Recording May 5, 2021 at 11:31:38 PM">
            <a:hlinkClick r:id="" action="ppaction://media"/>
            <a:extLst>
              <a:ext uri="{FF2B5EF4-FFF2-40B4-BE49-F238E27FC236}">
                <a16:creationId xmlns:a16="http://schemas.microsoft.com/office/drawing/2014/main" id="{EFFE4EB2-C413-5F43-9886-B3625B7F1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600700"/>
            <a:ext cx="812800" cy="812800"/>
          </a:xfrm>
          <a:prstGeom prst="rect">
            <a:avLst/>
          </a:prstGeom>
        </p:spPr>
      </p:pic>
    </p:spTree>
    <p:extLst>
      <p:ext uri="{BB962C8B-B14F-4D97-AF65-F5344CB8AC3E}">
        <p14:creationId xmlns:p14="http://schemas.microsoft.com/office/powerpoint/2010/main" val="10314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9DA59-0593-6C47-A342-ED0D74F214C8}"/>
              </a:ext>
            </a:extLst>
          </p:cNvPr>
          <p:cNvSpPr>
            <a:spLocks noGrp="1"/>
          </p:cNvSpPr>
          <p:nvPr>
            <p:ph idx="1"/>
          </p:nvPr>
        </p:nvSpPr>
        <p:spPr/>
        <p:txBody>
          <a:bodyPr/>
          <a:lstStyle/>
          <a:p>
            <a:r>
              <a:rPr lang="en-US" b="1" dirty="0"/>
              <a:t>Fall 2020 Findings</a:t>
            </a:r>
          </a:p>
          <a:p>
            <a:pPr lvl="1"/>
            <a:r>
              <a:rPr lang="en-US" dirty="0"/>
              <a:t>Weaknesses/Opportunities:</a:t>
            </a:r>
          </a:p>
          <a:p>
            <a:pPr lvl="2"/>
            <a:r>
              <a:rPr lang="en-US" dirty="0"/>
              <a:t>long and confusing certification process</a:t>
            </a:r>
          </a:p>
          <a:p>
            <a:pPr lvl="2"/>
            <a:r>
              <a:rPr lang="en-US" dirty="0"/>
              <a:t>significant time, resources, and energy required for participants to become certified</a:t>
            </a:r>
          </a:p>
          <a:p>
            <a:pPr lvl="2"/>
            <a:r>
              <a:rPr lang="en-US" dirty="0"/>
              <a:t>an opportunity to provide trainers and participants with additional guidance in training and job aids in their performance context</a:t>
            </a:r>
          </a:p>
          <a:p>
            <a:pPr lvl="2"/>
            <a:r>
              <a:rPr lang="en-US" dirty="0"/>
              <a:t>low bandwidth of FGI leaders and trainers to revise content and offer exams</a:t>
            </a:r>
          </a:p>
          <a:p>
            <a:pPr lvl="2"/>
            <a:r>
              <a:rPr lang="en-US" dirty="0"/>
              <a:t>inadequate evaluation methods for measuring the impact of training</a:t>
            </a:r>
          </a:p>
          <a:p>
            <a:pPr lvl="2"/>
            <a:endParaRPr lang="en-US" dirty="0"/>
          </a:p>
          <a:p>
            <a:pPr marL="392113" lvl="1" indent="0">
              <a:buNone/>
            </a:pPr>
            <a:endParaRPr lang="en-US" dirty="0"/>
          </a:p>
          <a:p>
            <a:pPr lvl="2"/>
            <a:endParaRPr lang="en-US" dirty="0"/>
          </a:p>
        </p:txBody>
      </p:sp>
      <p:sp>
        <p:nvSpPr>
          <p:cNvPr id="3" name="Title 2">
            <a:extLst>
              <a:ext uri="{FF2B5EF4-FFF2-40B4-BE49-F238E27FC236}">
                <a16:creationId xmlns:a16="http://schemas.microsoft.com/office/drawing/2014/main" id="{A002D337-19DF-AA4E-87B2-06E1F09DE28D}"/>
              </a:ext>
            </a:extLst>
          </p:cNvPr>
          <p:cNvSpPr>
            <a:spLocks noGrp="1"/>
          </p:cNvSpPr>
          <p:nvPr>
            <p:ph type="title"/>
          </p:nvPr>
        </p:nvSpPr>
        <p:spPr/>
        <p:txBody>
          <a:bodyPr>
            <a:normAutofit/>
          </a:bodyPr>
          <a:lstStyle/>
          <a:p>
            <a:r>
              <a:rPr lang="en-US" dirty="0"/>
              <a:t>Context for Evaluation</a:t>
            </a:r>
          </a:p>
        </p:txBody>
      </p:sp>
      <p:pic>
        <p:nvPicPr>
          <p:cNvPr id="4" name="Audio Recording May 5, 2021 at 11:33:04 PM" descr="Audio Recording May 5, 2021 at 11:33:04 PM">
            <a:hlinkClick r:id="" action="ppaction://media"/>
            <a:extLst>
              <a:ext uri="{FF2B5EF4-FFF2-40B4-BE49-F238E27FC236}">
                <a16:creationId xmlns:a16="http://schemas.microsoft.com/office/drawing/2014/main" id="{AD504E37-13E0-4449-8792-0CDEF8AD75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70562"/>
            <a:ext cx="812800" cy="812800"/>
          </a:xfrm>
          <a:prstGeom prst="rect">
            <a:avLst/>
          </a:prstGeom>
        </p:spPr>
      </p:pic>
    </p:spTree>
    <p:extLst>
      <p:ext uri="{BB962C8B-B14F-4D97-AF65-F5344CB8AC3E}">
        <p14:creationId xmlns:p14="http://schemas.microsoft.com/office/powerpoint/2010/main" val="23722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9DA59-0593-6C47-A342-ED0D74F214C8}"/>
              </a:ext>
            </a:extLst>
          </p:cNvPr>
          <p:cNvSpPr>
            <a:spLocks noGrp="1"/>
          </p:cNvSpPr>
          <p:nvPr>
            <p:ph idx="1"/>
          </p:nvPr>
        </p:nvSpPr>
        <p:spPr/>
        <p:txBody>
          <a:bodyPr>
            <a:normAutofit fontScale="92500"/>
          </a:bodyPr>
          <a:lstStyle/>
          <a:p>
            <a:r>
              <a:rPr lang="en-US" b="1" dirty="0"/>
              <a:t>Fall 2020 Recommendations</a:t>
            </a:r>
          </a:p>
          <a:p>
            <a:pPr marL="849313" lvl="1" indent="-457200">
              <a:buFont typeface="+mj-lt"/>
              <a:buAutoNum type="arabicPeriod"/>
            </a:pPr>
            <a:r>
              <a:rPr lang="en-US" b="1" dirty="0"/>
              <a:t>simplify and clarify the certification process</a:t>
            </a:r>
            <a:r>
              <a:rPr lang="en-US" dirty="0"/>
              <a:t> to increase efficiency and </a:t>
            </a:r>
            <a:r>
              <a:rPr lang="en-US" b="1" dirty="0"/>
              <a:t>revise the Level 3 certification exam </a:t>
            </a:r>
            <a:r>
              <a:rPr lang="en-US" dirty="0"/>
              <a:t>to produce more reliably skilled therapists</a:t>
            </a:r>
          </a:p>
          <a:p>
            <a:pPr marL="849313" lvl="1" indent="-457200">
              <a:buFont typeface="+mj-lt"/>
              <a:buAutoNum type="arabicPeriod"/>
            </a:pPr>
            <a:r>
              <a:rPr lang="en-US" b="1" dirty="0"/>
              <a:t>adopt a more rigorous training evaluation process </a:t>
            </a:r>
            <a:r>
              <a:rPr lang="en-US" dirty="0"/>
              <a:t>to measure the impact of training (and training revisions) on participant and organizational outcomes</a:t>
            </a:r>
          </a:p>
          <a:p>
            <a:pPr marL="849313" lvl="1" indent="-457200">
              <a:buFont typeface="+mj-lt"/>
              <a:buAutoNum type="arabicPeriod"/>
            </a:pPr>
            <a:r>
              <a:rPr lang="en-US" b="1" dirty="0"/>
              <a:t>develop additional training and performance support materials </a:t>
            </a:r>
            <a:r>
              <a:rPr lang="en-US" dirty="0"/>
              <a:t>to target Kirkpatrick Level 3 and 4 measures of interest</a:t>
            </a:r>
          </a:p>
          <a:p>
            <a:pPr marL="849313" lvl="1" indent="-457200">
              <a:buFont typeface="+mj-lt"/>
              <a:buAutoNum type="arabicPeriod"/>
            </a:pPr>
            <a:r>
              <a:rPr lang="en-US" b="1" dirty="0"/>
              <a:t>incorporate new technologies </a:t>
            </a:r>
            <a:r>
              <a:rPr lang="en-US" dirty="0"/>
              <a:t>to allow for greater efficiencies and scale in future iterations of training</a:t>
            </a:r>
          </a:p>
        </p:txBody>
      </p:sp>
      <p:sp>
        <p:nvSpPr>
          <p:cNvPr id="3" name="Title 2">
            <a:extLst>
              <a:ext uri="{FF2B5EF4-FFF2-40B4-BE49-F238E27FC236}">
                <a16:creationId xmlns:a16="http://schemas.microsoft.com/office/drawing/2014/main" id="{A002D337-19DF-AA4E-87B2-06E1F09DE28D}"/>
              </a:ext>
            </a:extLst>
          </p:cNvPr>
          <p:cNvSpPr>
            <a:spLocks noGrp="1"/>
          </p:cNvSpPr>
          <p:nvPr>
            <p:ph type="title"/>
          </p:nvPr>
        </p:nvSpPr>
        <p:spPr/>
        <p:txBody>
          <a:bodyPr>
            <a:normAutofit/>
          </a:bodyPr>
          <a:lstStyle/>
          <a:p>
            <a:r>
              <a:rPr lang="en-US" dirty="0"/>
              <a:t>Context for Evaluation</a:t>
            </a:r>
          </a:p>
        </p:txBody>
      </p:sp>
      <p:pic>
        <p:nvPicPr>
          <p:cNvPr id="4" name="Audio Recording May 5, 2021 at 11:34:36 PM" descr="Audio Recording May 5, 2021 at 11:34:36 PM">
            <a:hlinkClick r:id="" action="ppaction://media"/>
            <a:extLst>
              <a:ext uri="{FF2B5EF4-FFF2-40B4-BE49-F238E27FC236}">
                <a16:creationId xmlns:a16="http://schemas.microsoft.com/office/drawing/2014/main" id="{6CB17ACD-E3F3-9D49-A2A8-0B0884BF58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797456"/>
            <a:ext cx="812800" cy="812800"/>
          </a:xfrm>
          <a:prstGeom prst="rect">
            <a:avLst/>
          </a:prstGeom>
        </p:spPr>
      </p:pic>
    </p:spTree>
    <p:extLst>
      <p:ext uri="{BB962C8B-B14F-4D97-AF65-F5344CB8AC3E}">
        <p14:creationId xmlns:p14="http://schemas.microsoft.com/office/powerpoint/2010/main" val="5758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292905-393F-F942-8975-044F242308C6}"/>
              </a:ext>
            </a:extLst>
          </p:cNvPr>
          <p:cNvSpPr>
            <a:spLocks noGrp="1"/>
          </p:cNvSpPr>
          <p:nvPr>
            <p:ph idx="1"/>
          </p:nvPr>
        </p:nvSpPr>
        <p:spPr/>
        <p:txBody>
          <a:bodyPr/>
          <a:lstStyle/>
          <a:p>
            <a:r>
              <a:rPr lang="en-US" dirty="0"/>
              <a:t>Winter 2021 Revisions</a:t>
            </a:r>
          </a:p>
          <a:p>
            <a:pPr lvl="1"/>
            <a:r>
              <a:rPr lang="en-US" b="1" dirty="0"/>
              <a:t>simplified and clarified communications around the certification proces</a:t>
            </a:r>
            <a:r>
              <a:rPr lang="en-US" dirty="0"/>
              <a:t>s</a:t>
            </a:r>
          </a:p>
          <a:p>
            <a:pPr lvl="1"/>
            <a:r>
              <a:rPr lang="en-US" b="1" dirty="0"/>
              <a:t>revised the L3 oral skills exam rubric </a:t>
            </a:r>
            <a:r>
              <a:rPr lang="en-US" dirty="0"/>
              <a:t>to include more objective language</a:t>
            </a:r>
          </a:p>
          <a:p>
            <a:pPr lvl="1"/>
            <a:r>
              <a:rPr lang="en-US" b="1" dirty="0"/>
              <a:t>developed new and revised course materials for use in training</a:t>
            </a:r>
          </a:p>
          <a:p>
            <a:pPr lvl="1"/>
            <a:r>
              <a:rPr lang="en-US" b="1" dirty="0"/>
              <a:t>created additional participant job aids </a:t>
            </a:r>
            <a:r>
              <a:rPr lang="en-US" dirty="0"/>
              <a:t>for use in their own clinical practices</a:t>
            </a:r>
          </a:p>
          <a:p>
            <a:pPr lvl="1"/>
            <a:r>
              <a:rPr lang="en-US" b="1" dirty="0"/>
              <a:t>adopted a new learning management system </a:t>
            </a:r>
            <a:r>
              <a:rPr lang="en-US" dirty="0"/>
              <a:t>(</a:t>
            </a:r>
            <a:r>
              <a:rPr lang="en-US" dirty="0" err="1"/>
              <a:t>TalentLMS</a:t>
            </a:r>
            <a:r>
              <a:rPr lang="en-US" dirty="0"/>
              <a:t>)</a:t>
            </a:r>
          </a:p>
          <a:p>
            <a:pPr lvl="1"/>
            <a:r>
              <a:rPr lang="en-US" b="1" dirty="0"/>
              <a:t>revised post-session and post-program surveys</a:t>
            </a:r>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C37202C3-900F-2A44-80B6-2084428040A2}"/>
              </a:ext>
            </a:extLst>
          </p:cNvPr>
          <p:cNvSpPr>
            <a:spLocks noGrp="1"/>
          </p:cNvSpPr>
          <p:nvPr>
            <p:ph type="title"/>
          </p:nvPr>
        </p:nvSpPr>
        <p:spPr/>
        <p:txBody>
          <a:bodyPr/>
          <a:lstStyle/>
          <a:p>
            <a:r>
              <a:rPr lang="en-US" dirty="0"/>
              <a:t>Context for Evaluation</a:t>
            </a:r>
          </a:p>
        </p:txBody>
      </p:sp>
      <p:pic>
        <p:nvPicPr>
          <p:cNvPr id="5" name="Audio Recording May 5, 2021 at 11:36:36 PM" descr="Audio Recording May 5, 2021 at 11:36:36 PM">
            <a:hlinkClick r:id="" action="ppaction://media"/>
            <a:extLst>
              <a:ext uri="{FF2B5EF4-FFF2-40B4-BE49-F238E27FC236}">
                <a16:creationId xmlns:a16="http://schemas.microsoft.com/office/drawing/2014/main" id="{B6D31CDF-5C76-8B4A-82FB-36949C223F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6007100"/>
            <a:ext cx="812800" cy="812800"/>
          </a:xfrm>
          <a:prstGeom prst="rect">
            <a:avLst/>
          </a:prstGeom>
        </p:spPr>
      </p:pic>
    </p:spTree>
    <p:extLst>
      <p:ext uri="{BB962C8B-B14F-4D97-AF65-F5344CB8AC3E}">
        <p14:creationId xmlns:p14="http://schemas.microsoft.com/office/powerpoint/2010/main" val="408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1">
            <a:extLst>
              <a:ext uri="{FF2B5EF4-FFF2-40B4-BE49-F238E27FC236}">
                <a16:creationId xmlns:a16="http://schemas.microsoft.com/office/drawing/2014/main" id="{E25E262A-C3C8-FF4C-B77D-D03C934EB724}"/>
              </a:ext>
            </a:extLst>
          </p:cNvPr>
          <p:cNvSpPr>
            <a:spLocks noGrp="1"/>
          </p:cNvSpPr>
          <p:nvPr>
            <p:ph idx="1"/>
          </p:nvPr>
        </p:nvSpPr>
        <p:spPr>
          <a:xfrm>
            <a:off x="304800" y="1166018"/>
            <a:ext cx="8229600" cy="4525963"/>
          </a:xfrm>
        </p:spPr>
        <p:txBody>
          <a:bodyPr/>
          <a:lstStyle/>
          <a:p>
            <a:pPr marL="392113" lvl="1" indent="0" eaLnBrk="1" hangingPunct="1">
              <a:buNone/>
            </a:pPr>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43B937D0-7C6D-B741-8C23-6A69FD028EBF}"/>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Context for Evaluation</a:t>
            </a:r>
          </a:p>
        </p:txBody>
      </p:sp>
      <p:graphicFrame>
        <p:nvGraphicFramePr>
          <p:cNvPr id="2" name="Diagram 1">
            <a:extLst>
              <a:ext uri="{FF2B5EF4-FFF2-40B4-BE49-F238E27FC236}">
                <a16:creationId xmlns:a16="http://schemas.microsoft.com/office/drawing/2014/main" id="{E97DF116-9EB6-E444-AB49-570F9B3883A3}"/>
              </a:ext>
            </a:extLst>
          </p:cNvPr>
          <p:cNvGraphicFramePr/>
          <p:nvPr>
            <p:extLst>
              <p:ext uri="{D42A27DB-BD31-4B8C-83A1-F6EECF244321}">
                <p14:modId xmlns:p14="http://schemas.microsoft.com/office/powerpoint/2010/main" val="1859779273"/>
              </p:ext>
            </p:extLst>
          </p:nvPr>
        </p:nvGraphicFramePr>
        <p:xfrm>
          <a:off x="609600" y="1417638"/>
          <a:ext cx="8229600" cy="4699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5" name="Straight Arrow Connector 4">
            <a:extLst>
              <a:ext uri="{FF2B5EF4-FFF2-40B4-BE49-F238E27FC236}">
                <a16:creationId xmlns:a16="http://schemas.microsoft.com/office/drawing/2014/main" id="{E352BE95-5470-7149-B98D-717D4F63FB42}"/>
              </a:ext>
            </a:extLst>
          </p:cNvPr>
          <p:cNvCxnSpPr>
            <a:cxnSpLocks/>
          </p:cNvCxnSpPr>
          <p:nvPr/>
        </p:nvCxnSpPr>
        <p:spPr>
          <a:xfrm flipH="1">
            <a:off x="4040798" y="2057400"/>
            <a:ext cx="912202" cy="11525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91EBD0C-DF2E-C14E-B175-D938CCA1F9C9}"/>
              </a:ext>
            </a:extLst>
          </p:cNvPr>
          <p:cNvSpPr txBox="1"/>
          <p:nvPr/>
        </p:nvSpPr>
        <p:spPr>
          <a:xfrm>
            <a:off x="4953000" y="1717376"/>
            <a:ext cx="1524000" cy="369332"/>
          </a:xfrm>
          <a:prstGeom prst="rect">
            <a:avLst/>
          </a:prstGeom>
          <a:noFill/>
        </p:spPr>
        <p:txBody>
          <a:bodyPr wrap="square" rtlCol="0">
            <a:spAutoFit/>
          </a:bodyPr>
          <a:lstStyle/>
          <a:p>
            <a:r>
              <a:rPr lang="en-US" b="1" dirty="0"/>
              <a:t>We are Here</a:t>
            </a:r>
          </a:p>
        </p:txBody>
      </p:sp>
      <p:pic>
        <p:nvPicPr>
          <p:cNvPr id="9" name="Audio Recording May 5, 2021 at 11:38:03 PM" descr="Audio Recording May 5, 2021 at 11:38:03 PM">
            <a:hlinkClick r:id="" action="ppaction://media"/>
            <a:extLst>
              <a:ext uri="{FF2B5EF4-FFF2-40B4-BE49-F238E27FC236}">
                <a16:creationId xmlns:a16="http://schemas.microsoft.com/office/drawing/2014/main" id="{D25D916D-38D6-3840-8DBD-32A2FF2013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26400" y="5745769"/>
            <a:ext cx="812800" cy="812800"/>
          </a:xfrm>
          <a:prstGeom prst="rect">
            <a:avLst/>
          </a:prstGeom>
        </p:spPr>
      </p:pic>
    </p:spTree>
  </p:cSld>
  <p:clrMapOvr>
    <a:masterClrMapping/>
  </p:clrMapOvr>
  <p:transition spd="slow" advTm="2029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 Introduction &amp; Purpose</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The Organization/Client</a:t>
            </a:r>
          </a:p>
          <a:p>
            <a:r>
              <a:rPr lang="en-US" dirty="0"/>
              <a:t>Context for Evaluation</a:t>
            </a:r>
          </a:p>
          <a:p>
            <a:r>
              <a:rPr lang="en-US" dirty="0"/>
              <a:t>Purpose of Evaluation</a:t>
            </a:r>
          </a:p>
          <a:p>
            <a:r>
              <a:rPr lang="en-US" b="1" dirty="0"/>
              <a:t>Targets of Evaluation</a:t>
            </a:r>
          </a:p>
        </p:txBody>
      </p:sp>
    </p:spTree>
    <p:extLst>
      <p:ext uri="{BB962C8B-B14F-4D97-AF65-F5344CB8AC3E}">
        <p14:creationId xmlns:p14="http://schemas.microsoft.com/office/powerpoint/2010/main" val="1933135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9DA84770-DBD1-F249-8395-046F7FC0F818}"/>
              </a:ext>
            </a:extLst>
          </p:cNvPr>
          <p:cNvSpPr>
            <a:spLocks noGrp="1"/>
          </p:cNvSpPr>
          <p:nvPr>
            <p:ph idx="1"/>
          </p:nvPr>
        </p:nvSpPr>
        <p:spPr/>
        <p:txBody>
          <a:bodyPr/>
          <a:lstStyle/>
          <a:p>
            <a:r>
              <a:rPr lang="en-US" dirty="0"/>
              <a:t>Advanced Training Course (ATC)</a:t>
            </a:r>
          </a:p>
          <a:p>
            <a:pPr lvl="1"/>
            <a:r>
              <a:rPr lang="en-US" dirty="0"/>
              <a:t>Quality</a:t>
            </a:r>
          </a:p>
          <a:p>
            <a:r>
              <a:rPr lang="en-US" dirty="0"/>
              <a:t>Certification Process</a:t>
            </a:r>
          </a:p>
          <a:p>
            <a:pPr lvl="1"/>
            <a:r>
              <a:rPr lang="en-US" dirty="0"/>
              <a:t>Efficiency</a:t>
            </a:r>
          </a:p>
          <a:p>
            <a:pPr lvl="1"/>
            <a:r>
              <a:rPr lang="en-US" dirty="0"/>
              <a:t>Reliability</a:t>
            </a:r>
          </a:p>
          <a:p>
            <a:pPr lvl="1"/>
            <a:r>
              <a:rPr lang="en-US" dirty="0"/>
              <a:t>Scalability</a:t>
            </a:r>
          </a:p>
          <a:p>
            <a:endParaRPr lang="en-US" dirty="0"/>
          </a:p>
        </p:txBody>
      </p:sp>
      <p:sp>
        <p:nvSpPr>
          <p:cNvPr id="3" name="Title 2">
            <a:extLst>
              <a:ext uri="{FF2B5EF4-FFF2-40B4-BE49-F238E27FC236}">
                <a16:creationId xmlns:a16="http://schemas.microsoft.com/office/drawing/2014/main" id="{6549B548-D64E-3343-9BE3-3A47D66A30FA}"/>
              </a:ext>
            </a:extLst>
          </p:cNvPr>
          <p:cNvSpPr>
            <a:spLocks noGrp="1"/>
          </p:cNvSpPr>
          <p:nvPr>
            <p:ph type="title"/>
          </p:nvPr>
        </p:nvSpPr>
        <p:spPr/>
        <p:txBody>
          <a:bodyPr/>
          <a:lstStyle/>
          <a:p>
            <a:r>
              <a:rPr lang="en-US" dirty="0"/>
              <a:t>Targets of Evaluation</a:t>
            </a:r>
          </a:p>
        </p:txBody>
      </p:sp>
      <p:pic>
        <p:nvPicPr>
          <p:cNvPr id="20" name="Audio Recording May 5, 2021 at 11:38:40 PM" descr="Audio Recording May 5, 2021 at 11:38:40 PM">
            <a:hlinkClick r:id="" action="ppaction://media"/>
            <a:extLst>
              <a:ext uri="{FF2B5EF4-FFF2-40B4-BE49-F238E27FC236}">
                <a16:creationId xmlns:a16="http://schemas.microsoft.com/office/drawing/2014/main" id="{394AB4BD-3851-7047-8EB1-721B752288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5810903"/>
            <a:ext cx="812800" cy="812800"/>
          </a:xfrm>
          <a:prstGeom prst="rect">
            <a:avLst/>
          </a:prstGeom>
        </p:spPr>
      </p:pic>
    </p:spTree>
    <p:extLst>
      <p:ext uri="{BB962C8B-B14F-4D97-AF65-F5344CB8AC3E}">
        <p14:creationId xmlns:p14="http://schemas.microsoft.com/office/powerpoint/2010/main" val="154040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II. Evaluation Methodology</a:t>
            </a:r>
          </a:p>
        </p:txBody>
      </p:sp>
    </p:spTree>
    <p:extLst>
      <p:ext uri="{BB962C8B-B14F-4D97-AF65-F5344CB8AC3E}">
        <p14:creationId xmlns:p14="http://schemas.microsoft.com/office/powerpoint/2010/main" val="1273398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II. Evaluation Methodology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Key Questions</a:t>
            </a:r>
          </a:p>
          <a:p>
            <a:r>
              <a:rPr lang="en-US" dirty="0"/>
              <a:t>Participants</a:t>
            </a:r>
          </a:p>
          <a:p>
            <a:r>
              <a:rPr lang="en-US" dirty="0"/>
              <a:t>Data Sources</a:t>
            </a:r>
          </a:p>
          <a:p>
            <a:r>
              <a:rPr lang="en-US" dirty="0"/>
              <a:t>Data Collection &amp; Analysis</a:t>
            </a:r>
          </a:p>
        </p:txBody>
      </p:sp>
      <p:pic>
        <p:nvPicPr>
          <p:cNvPr id="4" name="Audio Recording May 6, 2021 at 12:04:23 AM" descr="Audio Recording May 6, 2021 at 12:04:23 AM">
            <a:hlinkClick r:id="" action="ppaction://media"/>
            <a:extLst>
              <a:ext uri="{FF2B5EF4-FFF2-40B4-BE49-F238E27FC236}">
                <a16:creationId xmlns:a16="http://schemas.microsoft.com/office/drawing/2014/main" id="{9BD43EF1-695B-4B41-A304-CFF597B5E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8313" y="5825182"/>
            <a:ext cx="812800" cy="812800"/>
          </a:xfrm>
          <a:prstGeom prst="rect">
            <a:avLst/>
          </a:prstGeom>
        </p:spPr>
      </p:pic>
    </p:spTree>
    <p:extLst>
      <p:ext uri="{BB962C8B-B14F-4D97-AF65-F5344CB8AC3E}">
        <p14:creationId xmlns:p14="http://schemas.microsoft.com/office/powerpoint/2010/main" val="2387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 Introduction &amp; Purpose</a:t>
            </a:r>
          </a:p>
        </p:txBody>
      </p:sp>
    </p:spTree>
    <p:extLst>
      <p:ext uri="{BB962C8B-B14F-4D97-AF65-F5344CB8AC3E}">
        <p14:creationId xmlns:p14="http://schemas.microsoft.com/office/powerpoint/2010/main" val="462740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II. Evaluation Methodology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b="1" dirty="0"/>
              <a:t>Key Questions</a:t>
            </a:r>
          </a:p>
          <a:p>
            <a:r>
              <a:rPr lang="en-US" dirty="0"/>
              <a:t>Participants</a:t>
            </a:r>
          </a:p>
          <a:p>
            <a:r>
              <a:rPr lang="en-US" dirty="0"/>
              <a:t>Data Sources</a:t>
            </a:r>
          </a:p>
          <a:p>
            <a:r>
              <a:rPr lang="en-US" dirty="0"/>
              <a:t>Data Collection &amp; Analysis</a:t>
            </a:r>
          </a:p>
        </p:txBody>
      </p:sp>
    </p:spTree>
    <p:extLst>
      <p:ext uri="{BB962C8B-B14F-4D97-AF65-F5344CB8AC3E}">
        <p14:creationId xmlns:p14="http://schemas.microsoft.com/office/powerpoint/2010/main" val="3942306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B7A944-59B4-8345-96A3-0C42FE79A0A8}"/>
              </a:ext>
            </a:extLst>
          </p:cNvPr>
          <p:cNvSpPr>
            <a:spLocks noGrp="1"/>
          </p:cNvSpPr>
          <p:nvPr>
            <p:ph idx="1"/>
          </p:nvPr>
        </p:nvSpPr>
        <p:spPr/>
        <p:txBody>
          <a:bodyPr/>
          <a:lstStyle/>
          <a:p>
            <a:pPr lvl="0"/>
            <a:r>
              <a:rPr lang="en-US" sz="2800" dirty="0"/>
              <a:t>ATC</a:t>
            </a:r>
          </a:p>
          <a:p>
            <a:pPr lvl="1"/>
            <a:r>
              <a:rPr lang="en-US" sz="2400" dirty="0"/>
              <a:t>To what extent did changes to the ATC impact key Kirkpatrick Level 1, 2, 3, and 4 indicators of interest?</a:t>
            </a:r>
          </a:p>
          <a:p>
            <a:pPr lvl="2"/>
            <a:r>
              <a:rPr lang="en-US" sz="2200" dirty="0"/>
              <a:t>New and improved course materials and procedures?</a:t>
            </a:r>
          </a:p>
          <a:p>
            <a:pPr lvl="2"/>
            <a:r>
              <a:rPr lang="en-US" sz="2200" dirty="0"/>
              <a:t>The new learning management system (</a:t>
            </a:r>
            <a:r>
              <a:rPr lang="en-US" sz="2200" dirty="0" err="1"/>
              <a:t>TalentLMS</a:t>
            </a:r>
            <a:r>
              <a:rPr lang="en-US" sz="2200" dirty="0"/>
              <a:t>)?</a:t>
            </a:r>
          </a:p>
          <a:p>
            <a:pPr lvl="1"/>
            <a:r>
              <a:rPr lang="en-US" sz="2400" dirty="0"/>
              <a:t>Did revised survey instruments provide FGI better training evaluation data than did their previous instruments?</a:t>
            </a:r>
          </a:p>
          <a:p>
            <a:endParaRPr lang="en-US" dirty="0"/>
          </a:p>
        </p:txBody>
      </p:sp>
      <p:sp>
        <p:nvSpPr>
          <p:cNvPr id="4" name="Title 3">
            <a:extLst>
              <a:ext uri="{FF2B5EF4-FFF2-40B4-BE49-F238E27FC236}">
                <a16:creationId xmlns:a16="http://schemas.microsoft.com/office/drawing/2014/main" id="{848060F3-7649-1848-B1E0-46C25263E35B}"/>
              </a:ext>
            </a:extLst>
          </p:cNvPr>
          <p:cNvSpPr>
            <a:spLocks noGrp="1"/>
          </p:cNvSpPr>
          <p:nvPr>
            <p:ph type="title"/>
          </p:nvPr>
        </p:nvSpPr>
        <p:spPr/>
        <p:txBody>
          <a:bodyPr/>
          <a:lstStyle/>
          <a:p>
            <a:r>
              <a:rPr lang="en-US" dirty="0"/>
              <a:t>Key Evaluation Questions</a:t>
            </a:r>
          </a:p>
        </p:txBody>
      </p:sp>
      <p:pic>
        <p:nvPicPr>
          <p:cNvPr id="6" name="Audio Recording May 6, 2021 at 12:06:11 AM" descr="Audio Recording May 6, 2021 at 12:06:11 AM">
            <a:hlinkClick r:id="" action="ppaction://media"/>
            <a:extLst>
              <a:ext uri="{FF2B5EF4-FFF2-40B4-BE49-F238E27FC236}">
                <a16:creationId xmlns:a16="http://schemas.microsoft.com/office/drawing/2014/main" id="{E028218B-6BBF-0448-BB12-6F38BC7398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776538"/>
            <a:ext cx="812800" cy="812800"/>
          </a:xfrm>
          <a:prstGeom prst="rect">
            <a:avLst/>
          </a:prstGeom>
        </p:spPr>
      </p:pic>
    </p:spTree>
    <p:extLst>
      <p:ext uri="{BB962C8B-B14F-4D97-AF65-F5344CB8AC3E}">
        <p14:creationId xmlns:p14="http://schemas.microsoft.com/office/powerpoint/2010/main" val="168174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B7A944-59B4-8345-96A3-0C42FE79A0A8}"/>
              </a:ext>
            </a:extLst>
          </p:cNvPr>
          <p:cNvSpPr>
            <a:spLocks noGrp="1"/>
          </p:cNvSpPr>
          <p:nvPr>
            <p:ph idx="1"/>
          </p:nvPr>
        </p:nvSpPr>
        <p:spPr/>
        <p:txBody>
          <a:bodyPr>
            <a:normAutofit/>
          </a:bodyPr>
          <a:lstStyle/>
          <a:p>
            <a:pPr lvl="0"/>
            <a:r>
              <a:rPr lang="en-US" sz="2800" dirty="0"/>
              <a:t>Certification Process</a:t>
            </a:r>
          </a:p>
          <a:p>
            <a:pPr lvl="1"/>
            <a:r>
              <a:rPr lang="en-US" sz="2400" dirty="0"/>
              <a:t>To what extent did/will participants find the revised certification process and skills exam easier to navigate?</a:t>
            </a:r>
          </a:p>
          <a:p>
            <a:pPr lvl="1"/>
            <a:r>
              <a:rPr lang="en-US" sz="2400" dirty="0"/>
              <a:t>To what extent did/will the revised Level 3 certification exam rubric yield </a:t>
            </a:r>
            <a:r>
              <a:rPr lang="en-US" sz="2400" i="1" dirty="0"/>
              <a:t>qualified</a:t>
            </a:r>
            <a:r>
              <a:rPr lang="en-US" sz="2400" dirty="0"/>
              <a:t> TEAM-CBT certified therapists with </a:t>
            </a:r>
            <a:r>
              <a:rPr lang="en-US" sz="2400" i="1" dirty="0"/>
              <a:t>greater reliability</a:t>
            </a:r>
            <a:r>
              <a:rPr lang="en-US" sz="2400" dirty="0"/>
              <a:t>?</a:t>
            </a:r>
          </a:p>
          <a:p>
            <a:pPr lvl="1"/>
            <a:r>
              <a:rPr lang="en-US" sz="2400" dirty="0"/>
              <a:t>To what extent did/will the implementation of the new LMS make the training and certification process more </a:t>
            </a:r>
            <a:r>
              <a:rPr lang="en-US" sz="2400" i="1" dirty="0"/>
              <a:t>efficient</a:t>
            </a:r>
            <a:r>
              <a:rPr lang="en-US" sz="2400" dirty="0"/>
              <a:t> and </a:t>
            </a:r>
            <a:r>
              <a:rPr lang="en-US" sz="2400" i="1" dirty="0"/>
              <a:t>scalable?</a:t>
            </a:r>
            <a:endParaRPr lang="en-US" sz="2400" dirty="0"/>
          </a:p>
          <a:p>
            <a:pPr lvl="1"/>
            <a:endParaRPr lang="en-US" sz="2400" dirty="0"/>
          </a:p>
        </p:txBody>
      </p:sp>
      <p:sp>
        <p:nvSpPr>
          <p:cNvPr id="4" name="Title 3">
            <a:extLst>
              <a:ext uri="{FF2B5EF4-FFF2-40B4-BE49-F238E27FC236}">
                <a16:creationId xmlns:a16="http://schemas.microsoft.com/office/drawing/2014/main" id="{848060F3-7649-1848-B1E0-46C25263E35B}"/>
              </a:ext>
            </a:extLst>
          </p:cNvPr>
          <p:cNvSpPr>
            <a:spLocks noGrp="1"/>
          </p:cNvSpPr>
          <p:nvPr>
            <p:ph type="title"/>
          </p:nvPr>
        </p:nvSpPr>
        <p:spPr/>
        <p:txBody>
          <a:bodyPr/>
          <a:lstStyle/>
          <a:p>
            <a:r>
              <a:rPr lang="en-US" dirty="0"/>
              <a:t>Key Evaluation Questions</a:t>
            </a:r>
          </a:p>
        </p:txBody>
      </p:sp>
      <p:pic>
        <p:nvPicPr>
          <p:cNvPr id="2" name="Audio Recording May 6, 2021 at 12:09:09 AM" descr="Audio Recording May 6, 2021 at 12:09:09 AM">
            <a:hlinkClick r:id="" action="ppaction://media"/>
            <a:extLst>
              <a:ext uri="{FF2B5EF4-FFF2-40B4-BE49-F238E27FC236}">
                <a16:creationId xmlns:a16="http://schemas.microsoft.com/office/drawing/2014/main" id="{FA7AF5D5-090D-5F47-AFEB-F8241D3EE4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664200"/>
            <a:ext cx="812800" cy="812800"/>
          </a:xfrm>
          <a:prstGeom prst="rect">
            <a:avLst/>
          </a:prstGeom>
        </p:spPr>
      </p:pic>
    </p:spTree>
    <p:extLst>
      <p:ext uri="{BB962C8B-B14F-4D97-AF65-F5344CB8AC3E}">
        <p14:creationId xmlns:p14="http://schemas.microsoft.com/office/powerpoint/2010/main" val="1972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II. Evaluation Methodology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Key Questions</a:t>
            </a:r>
          </a:p>
          <a:p>
            <a:r>
              <a:rPr lang="en-US" b="1" dirty="0"/>
              <a:t>Participants</a:t>
            </a:r>
          </a:p>
          <a:p>
            <a:r>
              <a:rPr lang="en-US" dirty="0"/>
              <a:t>Data Sources</a:t>
            </a:r>
          </a:p>
          <a:p>
            <a:r>
              <a:rPr lang="en-US" dirty="0"/>
              <a:t>Data Collection &amp; Analysis</a:t>
            </a:r>
          </a:p>
        </p:txBody>
      </p:sp>
    </p:spTree>
    <p:extLst>
      <p:ext uri="{BB962C8B-B14F-4D97-AF65-F5344CB8AC3E}">
        <p14:creationId xmlns:p14="http://schemas.microsoft.com/office/powerpoint/2010/main" val="1861776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1">
            <a:extLst>
              <a:ext uri="{FF2B5EF4-FFF2-40B4-BE49-F238E27FC236}">
                <a16:creationId xmlns:a16="http://schemas.microsoft.com/office/drawing/2014/main" id="{C2BBE35F-0ED7-2349-AB14-5682F6A717DE}"/>
              </a:ext>
            </a:extLst>
          </p:cNvPr>
          <p:cNvSpPr>
            <a:spLocks noGrp="1"/>
          </p:cNvSpPr>
          <p:nvPr>
            <p:ph idx="1"/>
          </p:nvPr>
        </p:nvSpPr>
        <p:spPr/>
        <p:txBody>
          <a:bodyPr/>
          <a:lstStyle/>
          <a:p>
            <a:pPr eaLnBrk="1" hangingPunct="1"/>
            <a:r>
              <a:rPr lang="en-US" altLang="en-US" dirty="0">
                <a:ea typeface="ＭＳ Ｐゴシック" panose="020B0600070205080204" pitchFamily="34" charset="-128"/>
              </a:rPr>
              <a:t>ATC Spring 2021Participants</a:t>
            </a:r>
          </a:p>
          <a:p>
            <a:pPr lvl="1" eaLnBrk="1" hangingPunct="1"/>
            <a:r>
              <a:rPr lang="en-US" altLang="en-US" dirty="0">
                <a:ea typeface="ＭＳ Ｐゴシック" panose="020B0600070205080204" pitchFamily="34" charset="-128"/>
              </a:rPr>
              <a:t>42 licensed mental health professionals (i.e., MDs, psychologists, social workers, etc.) working in a wide range of settings across the U.S., Canada, and other countries</a:t>
            </a:r>
          </a:p>
          <a:p>
            <a:pPr lvl="1" eaLnBrk="1" hangingPunct="1"/>
            <a:r>
              <a:rPr lang="en-US" altLang="en-US" dirty="0">
                <a:ea typeface="ＭＳ Ｐゴシック" panose="020B0600070205080204" pitchFamily="34" charset="-128"/>
              </a:rPr>
              <a:t>All possessed some background knowledge and skill in TEAM-CBT (Level 1)</a:t>
            </a:r>
          </a:p>
          <a:p>
            <a:pPr lvl="1" eaLnBrk="1" hangingPunct="1"/>
            <a:r>
              <a:rPr lang="en-US" altLang="en-US" dirty="0">
                <a:ea typeface="ＭＳ Ｐゴシック" panose="020B0600070205080204" pitchFamily="34" charset="-128"/>
              </a:rPr>
              <a:t>All were committed to advancing their TEAM-CBT skills quickly to become Level 3 certified via training (highly motivated bunch!)</a:t>
            </a:r>
          </a:p>
          <a:p>
            <a:pPr lvl="1" eaLnBrk="1" hangingPunct="1"/>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928E064D-0E0C-0243-AE53-D45A877ABF46}"/>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Participants</a:t>
            </a:r>
          </a:p>
        </p:txBody>
      </p:sp>
      <p:pic>
        <p:nvPicPr>
          <p:cNvPr id="2" name="Audio Recording May 6, 2021 at 12:12:11 AM" descr="Audio Recording May 6, 2021 at 12:12:11 AM">
            <a:hlinkClick r:id="" action="ppaction://media"/>
            <a:extLst>
              <a:ext uri="{FF2B5EF4-FFF2-40B4-BE49-F238E27FC236}">
                <a16:creationId xmlns:a16="http://schemas.microsoft.com/office/drawing/2014/main" id="{32D62C36-FB1B-1D42-9218-5E121E03A7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5837797"/>
            <a:ext cx="812800" cy="812800"/>
          </a:xfrm>
          <a:prstGeom prst="rect">
            <a:avLst/>
          </a:prstGeom>
        </p:spPr>
      </p:pic>
    </p:spTree>
  </p:cSld>
  <p:clrMapOvr>
    <a:masterClrMapping/>
  </p:clrMapOvr>
  <p:transition spd="slow" advTm="671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II. Evaluation Methodology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Key Questions</a:t>
            </a:r>
          </a:p>
          <a:p>
            <a:r>
              <a:rPr lang="en-US" dirty="0"/>
              <a:t>Participants</a:t>
            </a:r>
          </a:p>
          <a:p>
            <a:r>
              <a:rPr lang="en-US" b="1" dirty="0"/>
              <a:t>Data Sources</a:t>
            </a:r>
          </a:p>
          <a:p>
            <a:r>
              <a:rPr lang="en-US" dirty="0"/>
              <a:t>Data Collection &amp; Analysis</a:t>
            </a:r>
          </a:p>
        </p:txBody>
      </p:sp>
    </p:spTree>
    <p:extLst>
      <p:ext uri="{BB962C8B-B14F-4D97-AF65-F5344CB8AC3E}">
        <p14:creationId xmlns:p14="http://schemas.microsoft.com/office/powerpoint/2010/main" val="467893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47C77F6-9361-EF4E-A56F-E1B75707F127}"/>
              </a:ext>
            </a:extLst>
          </p:cNvPr>
          <p:cNvGraphicFramePr>
            <a:graphicFrameLocks noGrp="1"/>
          </p:cNvGraphicFramePr>
          <p:nvPr>
            <p:ph idx="1"/>
            <p:extLst>
              <p:ext uri="{D42A27DB-BD31-4B8C-83A1-F6EECF244321}">
                <p14:modId xmlns:p14="http://schemas.microsoft.com/office/powerpoint/2010/main" val="3201355851"/>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5EC09D35-7CC9-2F43-BA59-FBABADA2B3D6}"/>
              </a:ext>
            </a:extLst>
          </p:cNvPr>
          <p:cNvSpPr>
            <a:spLocks noGrp="1"/>
          </p:cNvSpPr>
          <p:nvPr>
            <p:ph type="title"/>
          </p:nvPr>
        </p:nvSpPr>
        <p:spPr/>
        <p:txBody>
          <a:bodyPr>
            <a:normAutofit/>
          </a:bodyPr>
          <a:lstStyle/>
          <a:p>
            <a:pPr>
              <a:defRPr/>
            </a:pPr>
            <a:r>
              <a:rPr lang="en-US" dirty="0"/>
              <a:t>Data Sources</a:t>
            </a:r>
          </a:p>
        </p:txBody>
      </p:sp>
      <p:pic>
        <p:nvPicPr>
          <p:cNvPr id="2" name="Audio Recording May 6, 2021 at 12:13:26 AM" descr="Audio Recording May 6, 2021 at 12:13:26 AM">
            <a:hlinkClick r:id="" action="ppaction://media"/>
            <a:extLst>
              <a:ext uri="{FF2B5EF4-FFF2-40B4-BE49-F238E27FC236}">
                <a16:creationId xmlns:a16="http://schemas.microsoft.com/office/drawing/2014/main" id="{401D8A74-42C0-9848-B1B1-59147B77CA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80400" y="6039224"/>
            <a:ext cx="812800" cy="812800"/>
          </a:xfrm>
          <a:prstGeom prst="rect">
            <a:avLst/>
          </a:prstGeom>
        </p:spPr>
      </p:pic>
    </p:spTree>
    <p:extLst>
      <p:ext uri="{BB962C8B-B14F-4D97-AF65-F5344CB8AC3E}">
        <p14:creationId xmlns:p14="http://schemas.microsoft.com/office/powerpoint/2010/main" val="420438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II. Evaluation Methodology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Key Questions</a:t>
            </a:r>
          </a:p>
          <a:p>
            <a:r>
              <a:rPr lang="en-US" dirty="0"/>
              <a:t>Participants</a:t>
            </a:r>
          </a:p>
          <a:p>
            <a:r>
              <a:rPr lang="en-US" dirty="0"/>
              <a:t>Data Sources</a:t>
            </a:r>
          </a:p>
          <a:p>
            <a:r>
              <a:rPr lang="en-US" b="1" dirty="0"/>
              <a:t>Data Collection &amp; Analysis</a:t>
            </a:r>
          </a:p>
        </p:txBody>
      </p:sp>
    </p:spTree>
    <p:extLst>
      <p:ext uri="{BB962C8B-B14F-4D97-AF65-F5344CB8AC3E}">
        <p14:creationId xmlns:p14="http://schemas.microsoft.com/office/powerpoint/2010/main" val="3062226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1">
            <a:extLst>
              <a:ext uri="{FF2B5EF4-FFF2-40B4-BE49-F238E27FC236}">
                <a16:creationId xmlns:a16="http://schemas.microsoft.com/office/drawing/2014/main" id="{F4AD9D22-D263-4449-A017-DBCCEC7A7EB0}"/>
              </a:ext>
            </a:extLst>
          </p:cNvPr>
          <p:cNvSpPr>
            <a:spLocks noGrp="1"/>
          </p:cNvSpPr>
          <p:nvPr>
            <p:ph idx="1"/>
          </p:nvPr>
        </p:nvSpPr>
        <p:spPr>
          <a:xfrm>
            <a:off x="457200" y="1481138"/>
            <a:ext cx="8229600" cy="5224462"/>
          </a:xfrm>
        </p:spPr>
        <p:txBody>
          <a:bodyPr>
            <a:normAutofit/>
          </a:bodyPr>
          <a:lstStyle/>
          <a:p>
            <a:pPr eaLnBrk="1" hangingPunct="1"/>
            <a:r>
              <a:rPr lang="en-US" altLang="en-US" sz="2400" b="1" dirty="0">
                <a:ea typeface="ＭＳ Ｐゴシック" panose="020B0600070205080204" pitchFamily="34" charset="-128"/>
              </a:rPr>
              <a:t>Training Audit</a:t>
            </a:r>
          </a:p>
          <a:p>
            <a:pPr lvl="1" eaLnBrk="1" hangingPunct="1"/>
            <a:r>
              <a:rPr lang="en-US" altLang="en-US" sz="1800" dirty="0">
                <a:ea typeface="ＭＳ Ｐゴシック" panose="020B0600070205080204" pitchFamily="34" charset="-128"/>
              </a:rPr>
              <a:t>Observed weekly training sessions from February-April 2021 over Zoom</a:t>
            </a:r>
            <a:endParaRPr lang="en-US" altLang="en-US" sz="1800" u="sng" dirty="0">
              <a:ea typeface="ＭＳ Ｐゴシック" panose="020B0600070205080204" pitchFamily="34" charset="-128"/>
            </a:endParaRPr>
          </a:p>
          <a:p>
            <a:pPr lvl="1" eaLnBrk="1" hangingPunct="1"/>
            <a:r>
              <a:rPr lang="en-US" altLang="en-US" sz="1800" u="sng" dirty="0">
                <a:ea typeface="ＭＳ Ｐゴシック" panose="020B0600070205080204" pitchFamily="34" charset="-128"/>
              </a:rPr>
              <a:t>Goal</a:t>
            </a:r>
            <a:r>
              <a:rPr lang="en-US" altLang="en-US" sz="1800" dirty="0">
                <a:ea typeface="ＭＳ Ｐゴシック" panose="020B0600070205080204" pitchFamily="34" charset="-128"/>
              </a:rPr>
              <a:t>: assess how participants were engaging with revised course materials and the new course platform and see how trainers were implementing them</a:t>
            </a:r>
          </a:p>
          <a:p>
            <a:pPr lvl="1" eaLnBrk="1" hangingPunct="1"/>
            <a:r>
              <a:rPr lang="en-US" sz="1800" u="sng" dirty="0"/>
              <a:t>Process</a:t>
            </a:r>
            <a:r>
              <a:rPr lang="en-US" sz="1800" dirty="0"/>
              <a:t>:</a:t>
            </a:r>
          </a:p>
          <a:p>
            <a:pPr lvl="2" eaLnBrk="1" hangingPunct="1"/>
            <a:r>
              <a:rPr lang="en-US" sz="1600" dirty="0"/>
              <a:t>Jotted down questions that participants asked and took detailed for trainers for feedback</a:t>
            </a:r>
          </a:p>
          <a:p>
            <a:pPr lvl="2" eaLnBrk="1" hangingPunct="1"/>
            <a:r>
              <a:rPr lang="en-US" sz="1600" dirty="0"/>
              <a:t>Joined breakout groups with participants to determine how well groups of participants were able to understand and utilize the materials</a:t>
            </a:r>
          </a:p>
          <a:p>
            <a:pPr lvl="2" eaLnBrk="1" hangingPunct="1"/>
            <a:r>
              <a:rPr lang="en-US" sz="1600" dirty="0"/>
              <a:t>Met with trainers to assess how they thought the session went and troubleshoot issues they had</a:t>
            </a:r>
          </a:p>
          <a:p>
            <a:pPr lvl="2" eaLnBrk="1" hangingPunct="1"/>
            <a:r>
              <a:rPr lang="en-US" sz="1600" dirty="0"/>
              <a:t>catalogued my notes into a master folder at the end of each session; analyzed using coding scheme I had developed in an earlier phase of the project to look for trends</a:t>
            </a:r>
            <a:endParaRPr lang="en-US" altLang="en-US" sz="1600" dirty="0">
              <a:ea typeface="ＭＳ Ｐゴシック" panose="020B0600070205080204" pitchFamily="34" charset="-128"/>
            </a:endParaRPr>
          </a:p>
        </p:txBody>
      </p:sp>
      <p:sp>
        <p:nvSpPr>
          <p:cNvPr id="3" name="Title 2">
            <a:extLst>
              <a:ext uri="{FF2B5EF4-FFF2-40B4-BE49-F238E27FC236}">
                <a16:creationId xmlns:a16="http://schemas.microsoft.com/office/drawing/2014/main" id="{555ED340-F965-B748-BA72-BA2B851E65CA}"/>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Data Collection &amp; Analysis</a:t>
            </a:r>
          </a:p>
        </p:txBody>
      </p:sp>
      <p:pic>
        <p:nvPicPr>
          <p:cNvPr id="2" name="Audio Recording May 6, 2021 at 12:16:47 AM" descr="Audio Recording May 6, 2021 at 12:16:47 AM">
            <a:hlinkClick r:id="" action="ppaction://media"/>
            <a:extLst>
              <a:ext uri="{FF2B5EF4-FFF2-40B4-BE49-F238E27FC236}">
                <a16:creationId xmlns:a16="http://schemas.microsoft.com/office/drawing/2014/main" id="{F5880F7F-379E-E64D-B1E2-33CAF9824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865906"/>
            <a:ext cx="812800" cy="812800"/>
          </a:xfrm>
          <a:prstGeom prst="rect">
            <a:avLst/>
          </a:prstGeom>
        </p:spPr>
      </p:pic>
    </p:spTree>
  </p:cSld>
  <p:clrMapOvr>
    <a:masterClrMapping/>
  </p:clrMapOvr>
  <p:transition spd="slow" advTm="89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4CA18-BD4A-8644-ADA6-270C93467769}"/>
              </a:ext>
            </a:extLst>
          </p:cNvPr>
          <p:cNvSpPr>
            <a:spLocks noGrp="1"/>
          </p:cNvSpPr>
          <p:nvPr>
            <p:ph idx="1"/>
          </p:nvPr>
        </p:nvSpPr>
        <p:spPr/>
        <p:txBody>
          <a:bodyPr/>
          <a:lstStyle/>
          <a:p>
            <a:r>
              <a:rPr lang="en-US" b="1" dirty="0"/>
              <a:t>Post-Session Feedback Forms</a:t>
            </a:r>
          </a:p>
          <a:p>
            <a:pPr lvl="1"/>
            <a:r>
              <a:rPr lang="en-US" altLang="en-US" sz="2000" dirty="0">
                <a:ea typeface="ＭＳ Ｐゴシック" panose="020B0600070205080204" pitchFamily="34" charset="-128"/>
              </a:rPr>
              <a:t>Delivered weekly from February-April 2021 immediately post-session</a:t>
            </a:r>
          </a:p>
          <a:p>
            <a:pPr lvl="1"/>
            <a:r>
              <a:rPr lang="en-US" altLang="en-US" sz="2000" u="sng" dirty="0">
                <a:ea typeface="ＭＳ Ｐゴシック" panose="020B0600070205080204" pitchFamily="34" charset="-128"/>
              </a:rPr>
              <a:t>Goal</a:t>
            </a:r>
            <a:r>
              <a:rPr lang="en-US" altLang="en-US" sz="2000" dirty="0">
                <a:ea typeface="ＭＳ Ｐゴシック" panose="020B0600070205080204" pitchFamily="34" charset="-128"/>
              </a:rPr>
              <a:t>: assess how participants were perceiving training, gather feedback to improve individual sessions, cement learning on weekly topics</a:t>
            </a:r>
          </a:p>
          <a:p>
            <a:pPr lvl="1"/>
            <a:r>
              <a:rPr lang="en-US" sz="2000" u="sng" dirty="0">
                <a:ea typeface="ＭＳ Ｐゴシック" panose="020B0600070205080204" pitchFamily="34" charset="-128"/>
              </a:rPr>
              <a:t>Process</a:t>
            </a:r>
            <a:r>
              <a:rPr lang="en-US" sz="2000" dirty="0">
                <a:ea typeface="ＭＳ Ｐゴシック" panose="020B0600070205080204" pitchFamily="34" charset="-128"/>
              </a:rPr>
              <a:t>:</a:t>
            </a:r>
          </a:p>
          <a:p>
            <a:pPr lvl="2"/>
            <a:r>
              <a:rPr lang="en-US" dirty="0">
                <a:ea typeface="ＭＳ Ｐゴシック" panose="020B0600070205080204" pitchFamily="34" charset="-128"/>
              </a:rPr>
              <a:t>Delivered via </a:t>
            </a:r>
            <a:r>
              <a:rPr lang="en-US" dirty="0" err="1">
                <a:ea typeface="ＭＳ Ｐゴシック" panose="020B0600070205080204" pitchFamily="34" charset="-128"/>
              </a:rPr>
              <a:t>TalentLMS</a:t>
            </a:r>
            <a:r>
              <a:rPr lang="en-US" dirty="0">
                <a:ea typeface="ＭＳ Ｐゴシック" panose="020B0600070205080204" pitchFamily="34" charset="-128"/>
              </a:rPr>
              <a:t> course platform</a:t>
            </a:r>
          </a:p>
          <a:p>
            <a:pPr lvl="2"/>
            <a:r>
              <a:rPr lang="en-US" dirty="0">
                <a:ea typeface="ＭＳ Ｐゴシック" panose="020B0600070205080204" pitchFamily="34" charset="-128"/>
              </a:rPr>
              <a:t>Surveys mostly qualitative to find out what was working and what was not; a few L1 quantitative (satisfaction, NPS)</a:t>
            </a:r>
          </a:p>
          <a:p>
            <a:pPr lvl="2"/>
            <a:r>
              <a:rPr lang="en-US" dirty="0">
                <a:ea typeface="ＭＳ Ｐゴシック" panose="020B0600070205080204" pitchFamily="34" charset="-128"/>
              </a:rPr>
              <a:t>Participants reminded at the end of each session</a:t>
            </a:r>
            <a:endParaRPr lang="en-US" dirty="0"/>
          </a:p>
        </p:txBody>
      </p:sp>
      <p:sp>
        <p:nvSpPr>
          <p:cNvPr id="3" name="Title 2">
            <a:extLst>
              <a:ext uri="{FF2B5EF4-FFF2-40B4-BE49-F238E27FC236}">
                <a16:creationId xmlns:a16="http://schemas.microsoft.com/office/drawing/2014/main" id="{37FD1115-619F-AB44-AA0B-87A149A4FDF7}"/>
              </a:ext>
            </a:extLst>
          </p:cNvPr>
          <p:cNvSpPr>
            <a:spLocks noGrp="1"/>
          </p:cNvSpPr>
          <p:nvPr>
            <p:ph type="title"/>
          </p:nvPr>
        </p:nvSpPr>
        <p:spPr/>
        <p:txBody>
          <a:bodyPr/>
          <a:lstStyle/>
          <a:p>
            <a:r>
              <a:rPr lang="en-US" dirty="0"/>
              <a:t>Data Collection &amp; Analysis</a:t>
            </a:r>
          </a:p>
        </p:txBody>
      </p:sp>
      <p:pic>
        <p:nvPicPr>
          <p:cNvPr id="4" name="Audio Recording May 6, 2021 at 12:18:10 AM" descr="Audio Recording May 6, 2021 at 12:18:10 AM">
            <a:hlinkClick r:id="" action="ppaction://media"/>
            <a:extLst>
              <a:ext uri="{FF2B5EF4-FFF2-40B4-BE49-F238E27FC236}">
                <a16:creationId xmlns:a16="http://schemas.microsoft.com/office/drawing/2014/main" id="{2B4E026F-9F2E-0C42-8ED9-42F2EE1E21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70562"/>
            <a:ext cx="812800" cy="812800"/>
          </a:xfrm>
          <a:prstGeom prst="rect">
            <a:avLst/>
          </a:prstGeom>
        </p:spPr>
      </p:pic>
    </p:spTree>
    <p:extLst>
      <p:ext uri="{BB962C8B-B14F-4D97-AF65-F5344CB8AC3E}">
        <p14:creationId xmlns:p14="http://schemas.microsoft.com/office/powerpoint/2010/main" val="39629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 Introduction &amp; Purpose</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The Organization/Client</a:t>
            </a:r>
          </a:p>
          <a:p>
            <a:r>
              <a:rPr lang="en-US" dirty="0"/>
              <a:t>Context for Evaluation</a:t>
            </a:r>
          </a:p>
          <a:p>
            <a:r>
              <a:rPr lang="en-US" dirty="0"/>
              <a:t>Purpose of Evaluation</a:t>
            </a:r>
          </a:p>
          <a:p>
            <a:r>
              <a:rPr lang="en-US" dirty="0"/>
              <a:t>Targets of Evaluation</a:t>
            </a:r>
          </a:p>
        </p:txBody>
      </p:sp>
      <p:pic>
        <p:nvPicPr>
          <p:cNvPr id="4" name="Audio Recording May 5, 2021 at 11:03:28 PM" descr="Audio Recording May 5, 2021 at 11:03:28 PM">
            <a:hlinkClick r:id="" action="ppaction://media"/>
            <a:extLst>
              <a:ext uri="{FF2B5EF4-FFF2-40B4-BE49-F238E27FC236}">
                <a16:creationId xmlns:a16="http://schemas.microsoft.com/office/drawing/2014/main" id="{9AD43B90-A8BF-A24A-BAFD-95BDD7DD9D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8313" y="5903796"/>
            <a:ext cx="812800" cy="812800"/>
          </a:xfrm>
          <a:prstGeom prst="rect">
            <a:avLst/>
          </a:prstGeom>
        </p:spPr>
      </p:pic>
    </p:spTree>
    <p:extLst>
      <p:ext uri="{BB962C8B-B14F-4D97-AF65-F5344CB8AC3E}">
        <p14:creationId xmlns:p14="http://schemas.microsoft.com/office/powerpoint/2010/main" val="35665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1">
            <a:extLst>
              <a:ext uri="{FF2B5EF4-FFF2-40B4-BE49-F238E27FC236}">
                <a16:creationId xmlns:a16="http://schemas.microsoft.com/office/drawing/2014/main" id="{F4AD9D22-D263-4449-A017-DBCCEC7A7EB0}"/>
              </a:ext>
            </a:extLst>
          </p:cNvPr>
          <p:cNvSpPr>
            <a:spLocks noGrp="1"/>
          </p:cNvSpPr>
          <p:nvPr>
            <p:ph idx="1"/>
          </p:nvPr>
        </p:nvSpPr>
        <p:spPr>
          <a:xfrm>
            <a:off x="457200" y="1481138"/>
            <a:ext cx="8229600" cy="5224462"/>
          </a:xfrm>
        </p:spPr>
        <p:txBody>
          <a:bodyPr>
            <a:normAutofit/>
          </a:bodyPr>
          <a:lstStyle/>
          <a:p>
            <a:pPr eaLnBrk="1" hangingPunct="1"/>
            <a:r>
              <a:rPr lang="en-US" altLang="en-US" b="1" dirty="0">
                <a:ea typeface="ＭＳ Ｐゴシック" panose="020B0600070205080204" pitchFamily="34" charset="-128"/>
              </a:rPr>
              <a:t>Post-Program Evaluation</a:t>
            </a:r>
          </a:p>
          <a:p>
            <a:pPr lvl="1" eaLnBrk="1" hangingPunct="1"/>
            <a:r>
              <a:rPr lang="en-US" altLang="en-US" sz="2000" dirty="0">
                <a:ea typeface="ＭＳ Ｐゴシック" panose="020B0600070205080204" pitchFamily="34" charset="-128"/>
              </a:rPr>
              <a:t>Delivered immediately post-program in late April 2021</a:t>
            </a:r>
            <a:endParaRPr lang="en-US" altLang="en-US" sz="2000" u="sng" dirty="0">
              <a:ea typeface="ＭＳ Ｐゴシック" panose="020B0600070205080204" pitchFamily="34" charset="-128"/>
            </a:endParaRPr>
          </a:p>
          <a:p>
            <a:pPr lvl="1" eaLnBrk="1" hangingPunct="1"/>
            <a:r>
              <a:rPr lang="en-US" altLang="en-US" sz="2000" u="sng" dirty="0">
                <a:ea typeface="ＭＳ Ｐゴシック" panose="020B0600070205080204" pitchFamily="34" charset="-128"/>
              </a:rPr>
              <a:t>Goal</a:t>
            </a:r>
            <a:r>
              <a:rPr lang="en-US" altLang="en-US" sz="2000" dirty="0">
                <a:ea typeface="ＭＳ Ｐゴシック" panose="020B0600070205080204" pitchFamily="34" charset="-128"/>
              </a:rPr>
              <a:t>: assess satisfaction, learning, and motivation to apply skills in their clinical practice going forward</a:t>
            </a:r>
          </a:p>
          <a:p>
            <a:pPr lvl="1" eaLnBrk="1" hangingPunct="1"/>
            <a:r>
              <a:rPr lang="en-US" altLang="en-US" sz="2000" u="sng" dirty="0">
                <a:ea typeface="ＭＳ Ｐゴシック" panose="020B0600070205080204" pitchFamily="34" charset="-128"/>
              </a:rPr>
              <a:t>Process</a:t>
            </a:r>
            <a:r>
              <a:rPr lang="en-US" altLang="en-US" sz="2000" dirty="0">
                <a:ea typeface="ＭＳ Ｐゴシック" panose="020B0600070205080204" pitchFamily="34" charset="-128"/>
              </a:rPr>
              <a:t>:</a:t>
            </a:r>
          </a:p>
          <a:p>
            <a:pPr lvl="2"/>
            <a:r>
              <a:rPr lang="en-US" altLang="en-US" sz="2200" dirty="0">
                <a:ea typeface="ＭＳ Ｐゴシック" panose="020B0600070205080204" pitchFamily="34" charset="-128"/>
              </a:rPr>
              <a:t>At end of course, participants were asked to complete a more comprehensive summative evaluation online via </a:t>
            </a:r>
            <a:r>
              <a:rPr lang="en-US" altLang="en-US" sz="2200" dirty="0" err="1">
                <a:ea typeface="ＭＳ Ｐゴシック" panose="020B0600070205080204" pitchFamily="34" charset="-128"/>
              </a:rPr>
              <a:t>GoogleForms</a:t>
            </a:r>
            <a:r>
              <a:rPr lang="en-US" altLang="en-US" sz="2200" dirty="0">
                <a:ea typeface="ＭＳ Ｐゴシック" panose="020B0600070205080204" pitchFamily="34" charset="-128"/>
              </a:rPr>
              <a:t> to provide more substantial feedback on their program experience</a:t>
            </a:r>
          </a:p>
          <a:p>
            <a:pPr lvl="2"/>
            <a:r>
              <a:rPr lang="en-US" altLang="en-US" sz="2200" dirty="0">
                <a:ea typeface="ＭＳ Ｐゴシック" panose="020B0600070205080204" pitchFamily="34" charset="-128"/>
              </a:rPr>
              <a:t>Combination of quantitative and qualitative questions adapted from Kirkpatrick &amp; Kirkpatrick (2016) to make sense for therapist context</a:t>
            </a:r>
          </a:p>
          <a:p>
            <a:pPr marL="109537" indent="0">
              <a:buNone/>
            </a:pPr>
            <a:endParaRPr lang="en-US" altLang="en-US" sz="2800" dirty="0">
              <a:ea typeface="ＭＳ Ｐゴシック" panose="020B0600070205080204" pitchFamily="34" charset="-128"/>
            </a:endParaRPr>
          </a:p>
          <a:p>
            <a:pPr marL="630238" lvl="2" indent="0">
              <a:buNone/>
            </a:pPr>
            <a:endParaRPr lang="en-US" altLang="en-US" sz="1800" b="1" dirty="0">
              <a:ea typeface="ＭＳ Ｐゴシック" panose="020B0600070205080204" pitchFamily="34" charset="-128"/>
            </a:endParaRPr>
          </a:p>
          <a:p>
            <a:pPr lvl="2" eaLnBrk="1" hangingPunct="1"/>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555ED340-F965-B748-BA72-BA2B851E65CA}"/>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Data Collection &amp; Analysis</a:t>
            </a:r>
          </a:p>
        </p:txBody>
      </p:sp>
      <p:pic>
        <p:nvPicPr>
          <p:cNvPr id="2" name="Audio Recording May 6, 2021 at 12:19:55 AM" descr="Audio Recording May 6, 2021 at 12:19:55 AM">
            <a:hlinkClick r:id="" action="ppaction://media"/>
            <a:extLst>
              <a:ext uri="{FF2B5EF4-FFF2-40B4-BE49-F238E27FC236}">
                <a16:creationId xmlns:a16="http://schemas.microsoft.com/office/drawing/2014/main" id="{394F223D-4F76-B447-AA8E-3657EF7736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84009"/>
            <a:ext cx="812800" cy="812800"/>
          </a:xfrm>
          <a:prstGeom prst="rect">
            <a:avLst/>
          </a:prstGeom>
        </p:spPr>
      </p:pic>
    </p:spTree>
    <p:extLst>
      <p:ext uri="{BB962C8B-B14F-4D97-AF65-F5344CB8AC3E}">
        <p14:creationId xmlns:p14="http://schemas.microsoft.com/office/powerpoint/2010/main" val="1001305845"/>
      </p:ext>
    </p:extLst>
  </p:cSld>
  <p:clrMapOvr>
    <a:masterClrMapping/>
  </p:clrMapOvr>
  <p:transition spd="slow" advTm="89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16BD5E-5547-774B-A9F1-FD835C15E560}"/>
              </a:ext>
            </a:extLst>
          </p:cNvPr>
          <p:cNvSpPr>
            <a:spLocks noGrp="1"/>
          </p:cNvSpPr>
          <p:nvPr>
            <p:ph idx="1"/>
          </p:nvPr>
        </p:nvSpPr>
        <p:spPr>
          <a:xfrm>
            <a:off x="457200" y="1481138"/>
            <a:ext cx="8458200" cy="4525962"/>
          </a:xfrm>
        </p:spPr>
        <p:txBody>
          <a:bodyPr/>
          <a:lstStyle/>
          <a:p>
            <a:r>
              <a:rPr lang="en-US" altLang="en-US" sz="2800" b="1" dirty="0">
                <a:ea typeface="ＭＳ Ｐゴシック" panose="020B0600070205080204" pitchFamily="34" charset="-128"/>
              </a:rPr>
              <a:t>Participant Interview(s)</a:t>
            </a:r>
          </a:p>
          <a:p>
            <a:pPr lvl="1"/>
            <a:r>
              <a:rPr lang="en-US" altLang="en-US" sz="2400" dirty="0">
                <a:ea typeface="ＭＳ Ｐゴシック" panose="020B0600070205080204" pitchFamily="34" charset="-128"/>
              </a:rPr>
              <a:t>Conducted at the end of the program in April 2021over Zoom</a:t>
            </a:r>
          </a:p>
          <a:p>
            <a:pPr lvl="1"/>
            <a:r>
              <a:rPr lang="en-US" altLang="en-US" sz="2400" u="sng" dirty="0">
                <a:ea typeface="ＭＳ Ｐゴシック" panose="020B0600070205080204" pitchFamily="34" charset="-128"/>
              </a:rPr>
              <a:t>Goal</a:t>
            </a:r>
            <a:r>
              <a:rPr lang="en-US" altLang="en-US" sz="2400" dirty="0">
                <a:ea typeface="ＭＳ Ｐゴシック" panose="020B0600070205080204" pitchFamily="34" charset="-128"/>
              </a:rPr>
              <a:t>: assess how individual participants experienced the program in greater depth</a:t>
            </a:r>
          </a:p>
          <a:p>
            <a:pPr lvl="1"/>
            <a:r>
              <a:rPr lang="en-US" sz="2400" u="sng" dirty="0"/>
              <a:t>Process</a:t>
            </a:r>
            <a:r>
              <a:rPr lang="en-US" sz="2400" dirty="0"/>
              <a:t>:</a:t>
            </a:r>
          </a:p>
          <a:p>
            <a:pPr lvl="2"/>
            <a:r>
              <a:rPr lang="en-US" sz="2200" dirty="0"/>
              <a:t>Three participants were selected based on expressing interest on the end-of-course program evaluation</a:t>
            </a:r>
            <a:endParaRPr lang="en-US" altLang="en-US" sz="2200" dirty="0">
              <a:ea typeface="ＭＳ Ｐゴシック" panose="020B0600070205080204" pitchFamily="34" charset="-128"/>
            </a:endParaRPr>
          </a:p>
          <a:p>
            <a:pPr lvl="2"/>
            <a:r>
              <a:rPr lang="en-US" altLang="en-US" sz="2200" dirty="0">
                <a:ea typeface="ＭＳ Ｐゴシック" panose="020B0600070205080204" pitchFamily="34" charset="-128"/>
              </a:rPr>
              <a:t>Interviews were semi-structured, lasting between 30-60 minutes each</a:t>
            </a:r>
          </a:p>
          <a:p>
            <a:pPr lvl="2"/>
            <a:r>
              <a:rPr lang="en-US" altLang="en-US" sz="2200" dirty="0">
                <a:ea typeface="ＭＳ Ｐゴシック" panose="020B0600070205080204" pitchFamily="34" charset="-128"/>
              </a:rPr>
              <a:t>Questions consisted of common questions and participant-specific ones based on feedback</a:t>
            </a:r>
          </a:p>
          <a:p>
            <a:pPr lvl="2"/>
            <a:r>
              <a:rPr lang="en-US" altLang="en-US" sz="2200" dirty="0">
                <a:ea typeface="ＭＳ Ｐゴシック" panose="020B0600070205080204" pitchFamily="34" charset="-128"/>
              </a:rPr>
              <a:t>Data analyzed using same coding scheme</a:t>
            </a:r>
          </a:p>
        </p:txBody>
      </p:sp>
      <p:sp>
        <p:nvSpPr>
          <p:cNvPr id="3" name="Title 2">
            <a:extLst>
              <a:ext uri="{FF2B5EF4-FFF2-40B4-BE49-F238E27FC236}">
                <a16:creationId xmlns:a16="http://schemas.microsoft.com/office/drawing/2014/main" id="{ACD25B94-4933-5942-BD24-2D92D213FE17}"/>
              </a:ext>
            </a:extLst>
          </p:cNvPr>
          <p:cNvSpPr>
            <a:spLocks noGrp="1"/>
          </p:cNvSpPr>
          <p:nvPr>
            <p:ph type="title"/>
          </p:nvPr>
        </p:nvSpPr>
        <p:spPr/>
        <p:txBody>
          <a:bodyPr/>
          <a:lstStyle/>
          <a:p>
            <a:r>
              <a:rPr lang="en-US" dirty="0"/>
              <a:t>Data Collection &amp; Analysis</a:t>
            </a:r>
          </a:p>
        </p:txBody>
      </p:sp>
      <p:pic>
        <p:nvPicPr>
          <p:cNvPr id="4" name="Audio Recording May 6, 2021 at 12:21:42 AM" descr="Audio Recording May 6, 2021 at 12:21:42 AM">
            <a:hlinkClick r:id="" action="ppaction://media"/>
            <a:extLst>
              <a:ext uri="{FF2B5EF4-FFF2-40B4-BE49-F238E27FC236}">
                <a16:creationId xmlns:a16="http://schemas.microsoft.com/office/drawing/2014/main" id="{4610FB72-2DD5-DC4D-B2A9-F2CEFB38A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3976" y="6007100"/>
            <a:ext cx="812800" cy="812800"/>
          </a:xfrm>
          <a:prstGeom prst="rect">
            <a:avLst/>
          </a:prstGeom>
        </p:spPr>
      </p:pic>
    </p:spTree>
    <p:extLst>
      <p:ext uri="{BB962C8B-B14F-4D97-AF65-F5344CB8AC3E}">
        <p14:creationId xmlns:p14="http://schemas.microsoft.com/office/powerpoint/2010/main" val="14860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III. Findings (Preliminary)</a:t>
            </a:r>
          </a:p>
        </p:txBody>
      </p:sp>
    </p:spTree>
    <p:extLst>
      <p:ext uri="{BB962C8B-B14F-4D97-AF65-F5344CB8AC3E}">
        <p14:creationId xmlns:p14="http://schemas.microsoft.com/office/powerpoint/2010/main" val="1239362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III. Findings (Preliminary)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Impact of Changes to Training</a:t>
            </a:r>
          </a:p>
          <a:p>
            <a:r>
              <a:rPr lang="en-US" dirty="0"/>
              <a:t>Impact of Changes to Certification Process</a:t>
            </a:r>
          </a:p>
        </p:txBody>
      </p:sp>
      <p:pic>
        <p:nvPicPr>
          <p:cNvPr id="4" name="Audio Recording May 6, 2021 at 12:23:28 AM" descr="Audio Recording May 6, 2021 at 12:23:28 AM">
            <a:hlinkClick r:id="" action="ppaction://media"/>
            <a:extLst>
              <a:ext uri="{FF2B5EF4-FFF2-40B4-BE49-F238E27FC236}">
                <a16:creationId xmlns:a16="http://schemas.microsoft.com/office/drawing/2014/main" id="{B90E71F7-4942-A946-9B1D-A4CE1E9EE5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8313" y="5741138"/>
            <a:ext cx="812800" cy="812800"/>
          </a:xfrm>
          <a:prstGeom prst="rect">
            <a:avLst/>
          </a:prstGeom>
        </p:spPr>
      </p:pic>
    </p:spTree>
    <p:extLst>
      <p:ext uri="{BB962C8B-B14F-4D97-AF65-F5344CB8AC3E}">
        <p14:creationId xmlns:p14="http://schemas.microsoft.com/office/powerpoint/2010/main" val="12193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III. Findings (Preliminary)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b="1" dirty="0"/>
              <a:t>Impact of Changes to Training</a:t>
            </a:r>
          </a:p>
          <a:p>
            <a:r>
              <a:rPr lang="en-US" dirty="0"/>
              <a:t>Impact of Changes to Certification Process</a:t>
            </a:r>
          </a:p>
        </p:txBody>
      </p:sp>
    </p:spTree>
    <p:extLst>
      <p:ext uri="{BB962C8B-B14F-4D97-AF65-F5344CB8AC3E}">
        <p14:creationId xmlns:p14="http://schemas.microsoft.com/office/powerpoint/2010/main" val="3900140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BD2095-A4AB-4248-941C-EECDAF3C728F}"/>
              </a:ext>
            </a:extLst>
          </p:cNvPr>
          <p:cNvSpPr>
            <a:spLocks noGrp="1"/>
          </p:cNvSpPr>
          <p:nvPr>
            <p:ph idx="1"/>
          </p:nvPr>
        </p:nvSpPr>
        <p:spPr/>
        <p:txBody>
          <a:bodyPr/>
          <a:lstStyle/>
          <a:p>
            <a:r>
              <a:rPr lang="en-US" u="sng" dirty="0"/>
              <a:t>Level 1 Reaction </a:t>
            </a:r>
            <a:r>
              <a:rPr lang="en-US" dirty="0"/>
              <a:t>– VERY encouraging</a:t>
            </a:r>
          </a:p>
          <a:p>
            <a:pPr marL="109537" indent="0">
              <a:buNone/>
            </a:pPr>
            <a:endParaRPr lang="en-US" sz="1600" dirty="0"/>
          </a:p>
          <a:p>
            <a:pPr marL="109537" indent="0" algn="ctr">
              <a:buNone/>
            </a:pPr>
            <a:r>
              <a:rPr lang="en-US" sz="2000" b="1" dirty="0"/>
              <a:t>FGI Winter/Spring 2021 Advanced Training Course End-of-Course Participant Reaction (n=27)</a:t>
            </a:r>
            <a:endParaRPr lang="en-US" sz="2000" dirty="0"/>
          </a:p>
        </p:txBody>
      </p:sp>
      <p:sp>
        <p:nvSpPr>
          <p:cNvPr id="3" name="Title 2">
            <a:extLst>
              <a:ext uri="{FF2B5EF4-FFF2-40B4-BE49-F238E27FC236}">
                <a16:creationId xmlns:a16="http://schemas.microsoft.com/office/drawing/2014/main" id="{E96DF3AC-1E14-4643-855D-BFFEB2F6DA8C}"/>
              </a:ext>
            </a:extLst>
          </p:cNvPr>
          <p:cNvSpPr>
            <a:spLocks noGrp="1"/>
          </p:cNvSpPr>
          <p:nvPr>
            <p:ph type="title"/>
          </p:nvPr>
        </p:nvSpPr>
        <p:spPr>
          <a:xfrm>
            <a:off x="457200" y="274638"/>
            <a:ext cx="8229600" cy="1143000"/>
          </a:xfrm>
        </p:spPr>
        <p:txBody>
          <a:bodyPr>
            <a:normAutofit/>
          </a:bodyPr>
          <a:lstStyle/>
          <a:p>
            <a:r>
              <a:rPr lang="en-US" dirty="0"/>
              <a:t>Impact of Changes to the ATC</a:t>
            </a:r>
          </a:p>
        </p:txBody>
      </p:sp>
      <p:pic>
        <p:nvPicPr>
          <p:cNvPr id="39940" name="Picture 7" descr="Graphical user interface, application, Teams&#10;&#10;Description automatically generated">
            <a:extLst>
              <a:ext uri="{FF2B5EF4-FFF2-40B4-BE49-F238E27FC236}">
                <a16:creationId xmlns:a16="http://schemas.microsoft.com/office/drawing/2014/main" id="{C024B1C5-7E30-B14A-B318-70B8D70E9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61570"/>
            <a:ext cx="9144000" cy="2333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AFE4C8E3-53C9-7344-89C7-F514D4E71A72}"/>
              </a:ext>
            </a:extLst>
          </p:cNvPr>
          <p:cNvSpPr>
            <a:spLocks noChangeArrowheads="1"/>
          </p:cNvSpPr>
          <p:nvPr/>
        </p:nvSpPr>
        <p:spPr bwMode="auto">
          <a:xfrm>
            <a:off x="427892" y="4203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137C8B1F-C608-B344-9048-3A7047AB7ED9}"/>
              </a:ext>
            </a:extLst>
          </p:cNvPr>
          <p:cNvSpPr/>
          <p:nvPr/>
        </p:nvSpPr>
        <p:spPr>
          <a:xfrm>
            <a:off x="870438" y="5295394"/>
            <a:ext cx="7816362" cy="923330"/>
          </a:xfrm>
          <a:prstGeom prst="rect">
            <a:avLst/>
          </a:prstGeom>
        </p:spPr>
        <p:txBody>
          <a:bodyPr wrap="square">
            <a:spAutoFit/>
          </a:bodyPr>
          <a:lstStyle/>
          <a:p>
            <a:r>
              <a:rPr lang="en-US" sz="1800" dirty="0"/>
              <a:t>Q: “On a scale of 1 (strongly disagree) to 7 (strongly agree), with 4 being neither agree nor disagree, please indicate the extent to which you agree with the following statements related to your recent training program:”</a:t>
            </a:r>
          </a:p>
        </p:txBody>
      </p:sp>
      <p:pic>
        <p:nvPicPr>
          <p:cNvPr id="9" name="Audio Recording May 6, 2021 at 12:27:34 AM" descr="Audio Recording May 6, 2021 at 12:27:34 AM">
            <a:hlinkClick r:id="" action="ppaction://media"/>
            <a:extLst>
              <a:ext uri="{FF2B5EF4-FFF2-40B4-BE49-F238E27FC236}">
                <a16:creationId xmlns:a16="http://schemas.microsoft.com/office/drawing/2014/main" id="{B42A578D-C193-A243-93E9-73586F3C9A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1048" y="5979413"/>
            <a:ext cx="812800" cy="812800"/>
          </a:xfrm>
          <a:prstGeom prst="rect">
            <a:avLst/>
          </a:prstGeom>
        </p:spPr>
      </p:pic>
    </p:spTree>
  </p:cSld>
  <p:clrMapOvr>
    <a:masterClrMapping/>
  </p:clrMapOvr>
  <p:transition spd="slow" advTm="536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94666-6096-B643-A4A3-C6AED56A2F61}"/>
              </a:ext>
            </a:extLst>
          </p:cNvPr>
          <p:cNvSpPr>
            <a:spLocks noGrp="1"/>
          </p:cNvSpPr>
          <p:nvPr>
            <p:ph idx="1"/>
          </p:nvPr>
        </p:nvSpPr>
        <p:spPr/>
        <p:txBody>
          <a:bodyPr/>
          <a:lstStyle/>
          <a:p>
            <a:r>
              <a:rPr lang="en-US" dirty="0"/>
              <a:t>But…</a:t>
            </a:r>
          </a:p>
          <a:p>
            <a:pPr lvl="1"/>
            <a:r>
              <a:rPr lang="en-US" dirty="0"/>
              <a:t>Course materials could still be improved, and usefulness of performance support aids is still to be measured.</a:t>
            </a:r>
          </a:p>
          <a:p>
            <a:r>
              <a:rPr lang="en-US" dirty="0"/>
              <a:t>And…</a:t>
            </a:r>
          </a:p>
          <a:p>
            <a:pPr lvl="1"/>
            <a:r>
              <a:rPr lang="en-US" dirty="0"/>
              <a:t>Participants were NOT big fans of </a:t>
            </a:r>
            <a:r>
              <a:rPr lang="en-US" dirty="0" err="1"/>
              <a:t>TalentLMS</a:t>
            </a:r>
            <a:r>
              <a:rPr lang="en-US" dirty="0"/>
              <a:t>.</a:t>
            </a:r>
          </a:p>
        </p:txBody>
      </p:sp>
      <p:sp>
        <p:nvSpPr>
          <p:cNvPr id="3" name="Title 2">
            <a:extLst>
              <a:ext uri="{FF2B5EF4-FFF2-40B4-BE49-F238E27FC236}">
                <a16:creationId xmlns:a16="http://schemas.microsoft.com/office/drawing/2014/main" id="{D774BDEE-D11F-964A-B3A1-86E838B166FC}"/>
              </a:ext>
            </a:extLst>
          </p:cNvPr>
          <p:cNvSpPr>
            <a:spLocks noGrp="1"/>
          </p:cNvSpPr>
          <p:nvPr>
            <p:ph type="title"/>
          </p:nvPr>
        </p:nvSpPr>
        <p:spPr/>
        <p:txBody>
          <a:bodyPr/>
          <a:lstStyle/>
          <a:p>
            <a:r>
              <a:rPr lang="en-US" dirty="0"/>
              <a:t>Impact of Changes to the ATC</a:t>
            </a:r>
          </a:p>
        </p:txBody>
      </p:sp>
      <p:pic>
        <p:nvPicPr>
          <p:cNvPr id="5" name="Picture 4" descr="Logo&#10;&#10;Description automatically generated">
            <a:extLst>
              <a:ext uri="{FF2B5EF4-FFF2-40B4-BE49-F238E27FC236}">
                <a16:creationId xmlns:a16="http://schemas.microsoft.com/office/drawing/2014/main" id="{376C3DE5-DF54-044A-9072-EF93679519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10025" y="4236976"/>
            <a:ext cx="2723950" cy="1262062"/>
          </a:xfrm>
          <a:prstGeom prst="rect">
            <a:avLst/>
          </a:prstGeom>
        </p:spPr>
      </p:pic>
      <p:sp>
        <p:nvSpPr>
          <p:cNvPr id="7" name="Cloud 6">
            <a:extLst>
              <a:ext uri="{FF2B5EF4-FFF2-40B4-BE49-F238E27FC236}">
                <a16:creationId xmlns:a16="http://schemas.microsoft.com/office/drawing/2014/main" id="{8EB6AF9C-C8F0-7C48-A733-77B1494C2A6E}"/>
              </a:ext>
            </a:extLst>
          </p:cNvPr>
          <p:cNvSpPr/>
          <p:nvPr/>
        </p:nvSpPr>
        <p:spPr>
          <a:xfrm>
            <a:off x="6160677" y="4381500"/>
            <a:ext cx="2622550" cy="22860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”Least intuitive platform I’ve ever used…” – Interviewee 3</a:t>
            </a:r>
          </a:p>
        </p:txBody>
      </p:sp>
      <p:sp>
        <p:nvSpPr>
          <p:cNvPr id="8" name="Cloud 7">
            <a:extLst>
              <a:ext uri="{FF2B5EF4-FFF2-40B4-BE49-F238E27FC236}">
                <a16:creationId xmlns:a16="http://schemas.microsoft.com/office/drawing/2014/main" id="{BAB66807-2A4D-7843-8079-E18B974CAB7C}"/>
              </a:ext>
            </a:extLst>
          </p:cNvPr>
          <p:cNvSpPr/>
          <p:nvPr/>
        </p:nvSpPr>
        <p:spPr>
          <a:xfrm>
            <a:off x="23446" y="4191000"/>
            <a:ext cx="3054983" cy="26670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“MAN, this thing is clunky!” – Post-session survey response, Week 2</a:t>
            </a:r>
          </a:p>
        </p:txBody>
      </p:sp>
    </p:spTree>
    <p:extLst>
      <p:ext uri="{BB962C8B-B14F-4D97-AF65-F5344CB8AC3E}">
        <p14:creationId xmlns:p14="http://schemas.microsoft.com/office/powerpoint/2010/main" val="1167424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C4A31-869D-2043-B3B5-78E33B55A9F8}"/>
              </a:ext>
            </a:extLst>
          </p:cNvPr>
          <p:cNvSpPr>
            <a:spLocks noGrp="1"/>
          </p:cNvSpPr>
          <p:nvPr>
            <p:ph idx="1"/>
          </p:nvPr>
        </p:nvSpPr>
        <p:spPr>
          <a:xfrm>
            <a:off x="457200" y="1284654"/>
            <a:ext cx="8229600" cy="4525962"/>
          </a:xfrm>
        </p:spPr>
        <p:txBody>
          <a:bodyPr>
            <a:normAutofit/>
          </a:bodyPr>
          <a:lstStyle/>
          <a:p>
            <a:r>
              <a:rPr lang="en-US" u="sng" dirty="0"/>
              <a:t>Level 2 Learning </a:t>
            </a:r>
            <a:r>
              <a:rPr lang="en-US" dirty="0"/>
              <a:t>– High AND feel well prepared for the exam</a:t>
            </a:r>
          </a:p>
          <a:p>
            <a:endParaRPr lang="en-US" b="1" dirty="0"/>
          </a:p>
          <a:p>
            <a:pPr marL="109537" indent="0" algn="ctr">
              <a:buNone/>
            </a:pPr>
            <a:r>
              <a:rPr lang="en-US" sz="2000" b="1" dirty="0"/>
              <a:t>FGI Winter/Spring 2021 Advanced Training Course End-of-Course Participant Assessment of Learning (n=27)</a:t>
            </a:r>
            <a:endParaRPr lang="en-US" sz="2000" dirty="0"/>
          </a:p>
        </p:txBody>
      </p:sp>
      <p:pic>
        <p:nvPicPr>
          <p:cNvPr id="4" name="Picture 3" descr="Graphical user interface, application, Teams&#10;&#10;Description automatically generated">
            <a:extLst>
              <a:ext uri="{FF2B5EF4-FFF2-40B4-BE49-F238E27FC236}">
                <a16:creationId xmlns:a16="http://schemas.microsoft.com/office/drawing/2014/main" id="{1AC7B26D-2CBB-DD4A-B5CD-C430A998D2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00400"/>
            <a:ext cx="9144000" cy="2786062"/>
          </a:xfrm>
          <a:prstGeom prst="rect">
            <a:avLst/>
          </a:prstGeom>
          <a:noFill/>
          <a:ln>
            <a:noFill/>
          </a:ln>
        </p:spPr>
      </p:pic>
      <p:sp>
        <p:nvSpPr>
          <p:cNvPr id="3" name="Title 2">
            <a:extLst>
              <a:ext uri="{FF2B5EF4-FFF2-40B4-BE49-F238E27FC236}">
                <a16:creationId xmlns:a16="http://schemas.microsoft.com/office/drawing/2014/main" id="{F3D12DAF-01B9-224F-9976-0C5E41E3803A}"/>
              </a:ext>
            </a:extLst>
          </p:cNvPr>
          <p:cNvSpPr>
            <a:spLocks noGrp="1"/>
          </p:cNvSpPr>
          <p:nvPr>
            <p:ph type="title"/>
          </p:nvPr>
        </p:nvSpPr>
        <p:spPr/>
        <p:txBody>
          <a:bodyPr/>
          <a:lstStyle/>
          <a:p>
            <a:r>
              <a:rPr lang="en-US" dirty="0"/>
              <a:t>Impact of Changes to ATC</a:t>
            </a:r>
          </a:p>
        </p:txBody>
      </p:sp>
      <p:sp>
        <p:nvSpPr>
          <p:cNvPr id="5" name="Rectangle 4">
            <a:extLst>
              <a:ext uri="{FF2B5EF4-FFF2-40B4-BE49-F238E27FC236}">
                <a16:creationId xmlns:a16="http://schemas.microsoft.com/office/drawing/2014/main" id="{01C30C5A-3D27-8448-9A49-4B27812737B3}"/>
              </a:ext>
            </a:extLst>
          </p:cNvPr>
          <p:cNvSpPr/>
          <p:nvPr/>
        </p:nvSpPr>
        <p:spPr>
          <a:xfrm>
            <a:off x="914400" y="5719502"/>
            <a:ext cx="7620000" cy="923330"/>
          </a:xfrm>
          <a:prstGeom prst="rect">
            <a:avLst/>
          </a:prstGeom>
        </p:spPr>
        <p:txBody>
          <a:bodyPr wrap="square">
            <a:spAutoFit/>
          </a:bodyPr>
          <a:lstStyle/>
          <a:p>
            <a:r>
              <a:rPr lang="en-US" dirty="0"/>
              <a:t>Q: “On a scale of 1 (strongly disagree) to 7 (strongly agree), with 4 being neither agree nor disagree, please indicate the extent to which you agree with the following statements related to your recent training program:”</a:t>
            </a:r>
          </a:p>
        </p:txBody>
      </p:sp>
      <p:pic>
        <p:nvPicPr>
          <p:cNvPr id="6" name="Audio Recording May 6, 2021 at 12:30:03 AM" descr="Audio Recording May 6, 2021 at 12:30:03 AM">
            <a:hlinkClick r:id="" action="ppaction://media"/>
            <a:extLst>
              <a:ext uri="{FF2B5EF4-FFF2-40B4-BE49-F238E27FC236}">
                <a16:creationId xmlns:a16="http://schemas.microsoft.com/office/drawing/2014/main" id="{60425BAF-F014-6846-BC05-C03B17CB3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0" y="1731230"/>
            <a:ext cx="812800" cy="812800"/>
          </a:xfrm>
          <a:prstGeom prst="rect">
            <a:avLst/>
          </a:prstGeom>
        </p:spPr>
      </p:pic>
    </p:spTree>
    <p:extLst>
      <p:ext uri="{BB962C8B-B14F-4D97-AF65-F5344CB8AC3E}">
        <p14:creationId xmlns:p14="http://schemas.microsoft.com/office/powerpoint/2010/main" val="7412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5F13E3-BB60-6F46-BC86-2311D145A56B}"/>
              </a:ext>
            </a:extLst>
          </p:cNvPr>
          <p:cNvSpPr>
            <a:spLocks noGrp="1"/>
          </p:cNvSpPr>
          <p:nvPr>
            <p:ph idx="1"/>
          </p:nvPr>
        </p:nvSpPr>
        <p:spPr/>
        <p:txBody>
          <a:bodyPr/>
          <a:lstStyle/>
          <a:p>
            <a:r>
              <a:rPr lang="en-US" u="sng" dirty="0"/>
              <a:t>Quality of Evaluation Data </a:t>
            </a:r>
            <a:r>
              <a:rPr lang="en-US" dirty="0"/>
              <a:t>- superior</a:t>
            </a:r>
          </a:p>
          <a:p>
            <a:pPr lvl="1"/>
            <a:r>
              <a:rPr lang="en-US" dirty="0"/>
              <a:t>Post-Session Responses</a:t>
            </a:r>
          </a:p>
          <a:p>
            <a:pPr lvl="2"/>
            <a:r>
              <a:rPr lang="en-US" dirty="0"/>
              <a:t>Provided targeted feedback to help trainers improve the program on-the-spot or for the next week</a:t>
            </a:r>
          </a:p>
          <a:p>
            <a:pPr lvl="1"/>
            <a:r>
              <a:rPr lang="en-US" dirty="0"/>
              <a:t>Post-Program Evaluation</a:t>
            </a:r>
          </a:p>
          <a:p>
            <a:pPr lvl="2"/>
            <a:r>
              <a:rPr lang="en-US" dirty="0"/>
              <a:t>High response rate (27/42 participants)</a:t>
            </a:r>
          </a:p>
          <a:p>
            <a:pPr lvl="2"/>
            <a:r>
              <a:rPr lang="en-US" dirty="0"/>
              <a:t>Included participants with all major mental health licenses</a:t>
            </a:r>
          </a:p>
          <a:p>
            <a:r>
              <a:rPr lang="en-US" i="1" dirty="0"/>
              <a:t>But</a:t>
            </a:r>
            <a:r>
              <a:rPr lang="en-US" dirty="0"/>
              <a:t> more data needs to be collected on participant application on the job</a:t>
            </a:r>
          </a:p>
          <a:p>
            <a:pPr lvl="1"/>
            <a:r>
              <a:rPr lang="en-US" dirty="0"/>
              <a:t>Plan for 3-month follow up</a:t>
            </a:r>
          </a:p>
        </p:txBody>
      </p:sp>
      <p:sp>
        <p:nvSpPr>
          <p:cNvPr id="3" name="Title 2">
            <a:extLst>
              <a:ext uri="{FF2B5EF4-FFF2-40B4-BE49-F238E27FC236}">
                <a16:creationId xmlns:a16="http://schemas.microsoft.com/office/drawing/2014/main" id="{19F3F00B-2C20-814C-B7F1-AADE134EA5A3}"/>
              </a:ext>
            </a:extLst>
          </p:cNvPr>
          <p:cNvSpPr>
            <a:spLocks noGrp="1"/>
          </p:cNvSpPr>
          <p:nvPr>
            <p:ph type="title"/>
          </p:nvPr>
        </p:nvSpPr>
        <p:spPr/>
        <p:txBody>
          <a:bodyPr/>
          <a:lstStyle/>
          <a:p>
            <a:r>
              <a:rPr lang="en-US" dirty="0"/>
              <a:t>Impact of Changes to ATC</a:t>
            </a:r>
          </a:p>
        </p:txBody>
      </p:sp>
      <p:pic>
        <p:nvPicPr>
          <p:cNvPr id="4" name="Audio Recording May 6, 2021 at 12:32:01 AM" descr="Audio Recording May 6, 2021 at 12:32:01 AM">
            <a:hlinkClick r:id="" action="ppaction://media"/>
            <a:extLst>
              <a:ext uri="{FF2B5EF4-FFF2-40B4-BE49-F238E27FC236}">
                <a16:creationId xmlns:a16="http://schemas.microsoft.com/office/drawing/2014/main" id="{1C916AA5-A291-BF49-B37B-FD17FDCB1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664200"/>
            <a:ext cx="812800" cy="812800"/>
          </a:xfrm>
          <a:prstGeom prst="rect">
            <a:avLst/>
          </a:prstGeom>
        </p:spPr>
      </p:pic>
    </p:spTree>
    <p:extLst>
      <p:ext uri="{BB962C8B-B14F-4D97-AF65-F5344CB8AC3E}">
        <p14:creationId xmlns:p14="http://schemas.microsoft.com/office/powerpoint/2010/main" val="36509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EA8F1D-0F37-0F41-ADB5-004486987E52}"/>
              </a:ext>
            </a:extLst>
          </p:cNvPr>
          <p:cNvSpPr>
            <a:spLocks noGrp="1"/>
          </p:cNvSpPr>
          <p:nvPr>
            <p:ph idx="1"/>
          </p:nvPr>
        </p:nvSpPr>
        <p:spPr>
          <a:xfrm>
            <a:off x="457200" y="1481138"/>
            <a:ext cx="8229600" cy="5102224"/>
          </a:xfrm>
        </p:spPr>
        <p:txBody>
          <a:bodyPr/>
          <a:lstStyle/>
          <a:p>
            <a:r>
              <a:rPr lang="en-US" sz="2800" dirty="0"/>
              <a:t>Impact of new LMS – positive </a:t>
            </a:r>
            <a:r>
              <a:rPr lang="en-US" sz="2800" i="1" dirty="0"/>
              <a:t>for FGI</a:t>
            </a:r>
          </a:p>
          <a:p>
            <a:pPr lvl="1"/>
            <a:r>
              <a:rPr lang="en-US" sz="2400" dirty="0"/>
              <a:t>Implementation helped staff and administrators to enroll participants, manage their participation, and communicate with them more effectively. </a:t>
            </a:r>
          </a:p>
          <a:p>
            <a:pPr lvl="1"/>
            <a:r>
              <a:rPr lang="en-US" sz="2400" dirty="0"/>
              <a:t>Prevented participants from being left off e-mail lists, as happened in the last iteration of the ATC, causing 5 participants to drop out. </a:t>
            </a:r>
          </a:p>
          <a:p>
            <a:pPr lvl="1"/>
            <a:r>
              <a:rPr lang="en-US" sz="2400" dirty="0"/>
              <a:t>Automated many manual workflows, freeing up time to market the course</a:t>
            </a:r>
          </a:p>
          <a:p>
            <a:r>
              <a:rPr lang="en-US" sz="2800" dirty="0"/>
              <a:t>Impact of revised certification language, rubric, and exam</a:t>
            </a:r>
          </a:p>
          <a:p>
            <a:pPr lvl="1"/>
            <a:r>
              <a:rPr lang="en-US" sz="2400" dirty="0"/>
              <a:t>Participants had fewer rubric-related questions in 2021 than in 2020, despite higher numbers</a:t>
            </a:r>
          </a:p>
        </p:txBody>
      </p:sp>
      <p:sp>
        <p:nvSpPr>
          <p:cNvPr id="3" name="Title 2">
            <a:extLst>
              <a:ext uri="{FF2B5EF4-FFF2-40B4-BE49-F238E27FC236}">
                <a16:creationId xmlns:a16="http://schemas.microsoft.com/office/drawing/2014/main" id="{88976244-1AA6-454B-8B77-3EA3BCDB4216}"/>
              </a:ext>
            </a:extLst>
          </p:cNvPr>
          <p:cNvSpPr>
            <a:spLocks noGrp="1"/>
          </p:cNvSpPr>
          <p:nvPr>
            <p:ph type="title"/>
          </p:nvPr>
        </p:nvSpPr>
        <p:spPr/>
        <p:txBody>
          <a:bodyPr>
            <a:normAutofit fontScale="90000"/>
          </a:bodyPr>
          <a:lstStyle/>
          <a:p>
            <a:r>
              <a:rPr lang="en-US" dirty="0"/>
              <a:t>Impact of Changes to Certification Process</a:t>
            </a:r>
          </a:p>
        </p:txBody>
      </p:sp>
      <p:pic>
        <p:nvPicPr>
          <p:cNvPr id="4" name="Audio Recording May 6, 2021 at 12:35:41 AM" descr="Audio Recording May 6, 2021 at 12:35:41 AM">
            <a:hlinkClick r:id="" action="ppaction://media"/>
            <a:extLst>
              <a:ext uri="{FF2B5EF4-FFF2-40B4-BE49-F238E27FC236}">
                <a16:creationId xmlns:a16="http://schemas.microsoft.com/office/drawing/2014/main" id="{8D9C8E01-B1BE-EA49-AAD8-1F1B474019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029200"/>
            <a:ext cx="812800" cy="812800"/>
          </a:xfrm>
          <a:prstGeom prst="rect">
            <a:avLst/>
          </a:prstGeom>
        </p:spPr>
      </p:pic>
    </p:spTree>
    <p:extLst>
      <p:ext uri="{BB962C8B-B14F-4D97-AF65-F5344CB8AC3E}">
        <p14:creationId xmlns:p14="http://schemas.microsoft.com/office/powerpoint/2010/main" val="1578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p:txBody>
          <a:bodyPr/>
          <a:lstStyle/>
          <a:p>
            <a:r>
              <a:rPr lang="en-US" dirty="0"/>
              <a:t>I. Introduction &amp; Purpose</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b="1" dirty="0"/>
              <a:t>The Organization/Client</a:t>
            </a:r>
          </a:p>
          <a:p>
            <a:r>
              <a:rPr lang="en-US" dirty="0"/>
              <a:t>Context for Evaluation</a:t>
            </a:r>
          </a:p>
          <a:p>
            <a:r>
              <a:rPr lang="en-US" dirty="0"/>
              <a:t>Purpose of Evaluation</a:t>
            </a:r>
          </a:p>
          <a:p>
            <a:r>
              <a:rPr lang="en-US" dirty="0"/>
              <a:t>Targets of Evaluation</a:t>
            </a:r>
          </a:p>
        </p:txBody>
      </p:sp>
    </p:spTree>
    <p:extLst>
      <p:ext uri="{BB962C8B-B14F-4D97-AF65-F5344CB8AC3E}">
        <p14:creationId xmlns:p14="http://schemas.microsoft.com/office/powerpoint/2010/main" val="2905685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B491A3-FE4B-134D-AE47-23219CB70935}"/>
              </a:ext>
            </a:extLst>
          </p:cNvPr>
          <p:cNvSpPr>
            <a:spLocks noGrp="1"/>
          </p:cNvSpPr>
          <p:nvPr>
            <p:ph idx="1"/>
          </p:nvPr>
        </p:nvSpPr>
        <p:spPr/>
        <p:txBody>
          <a:bodyPr/>
          <a:lstStyle/>
          <a:p>
            <a:r>
              <a:rPr lang="en-US" dirty="0"/>
              <a:t>ATC</a:t>
            </a:r>
          </a:p>
          <a:p>
            <a:pPr lvl="1"/>
            <a:r>
              <a:rPr lang="en-US" dirty="0"/>
              <a:t>Quality</a:t>
            </a:r>
            <a:r>
              <a:rPr lang="en-US" dirty="0">
                <a:sym typeface="Wingdings" pitchFamily="2" charset="2"/>
              </a:rPr>
              <a:t> High!</a:t>
            </a:r>
          </a:p>
          <a:p>
            <a:r>
              <a:rPr lang="en-US" dirty="0">
                <a:sym typeface="Wingdings" pitchFamily="2" charset="2"/>
              </a:rPr>
              <a:t>Certification Process</a:t>
            </a:r>
          </a:p>
          <a:p>
            <a:pPr lvl="1"/>
            <a:r>
              <a:rPr lang="en-US" dirty="0">
                <a:sym typeface="Wingdings" pitchFamily="2" charset="2"/>
              </a:rPr>
              <a:t>Efficiency Too Soon To Tell</a:t>
            </a:r>
          </a:p>
          <a:p>
            <a:pPr lvl="1"/>
            <a:r>
              <a:rPr lang="en-US" dirty="0">
                <a:sym typeface="Wingdings" pitchFamily="2" charset="2"/>
              </a:rPr>
              <a:t>Reliability Too Soon To Tell</a:t>
            </a:r>
          </a:p>
          <a:p>
            <a:pPr lvl="1"/>
            <a:r>
              <a:rPr lang="en-US" dirty="0">
                <a:sym typeface="Wingdings" pitchFamily="2" charset="2"/>
              </a:rPr>
              <a:t>Scalability  Promising</a:t>
            </a:r>
            <a:endParaRPr lang="en-US" dirty="0"/>
          </a:p>
        </p:txBody>
      </p:sp>
      <p:sp>
        <p:nvSpPr>
          <p:cNvPr id="3" name="Title 2">
            <a:extLst>
              <a:ext uri="{FF2B5EF4-FFF2-40B4-BE49-F238E27FC236}">
                <a16:creationId xmlns:a16="http://schemas.microsoft.com/office/drawing/2014/main" id="{AA291353-AFBA-2146-BBDB-C598E5CB79CA}"/>
              </a:ext>
            </a:extLst>
          </p:cNvPr>
          <p:cNvSpPr>
            <a:spLocks noGrp="1"/>
          </p:cNvSpPr>
          <p:nvPr>
            <p:ph type="title"/>
          </p:nvPr>
        </p:nvSpPr>
        <p:spPr/>
        <p:txBody>
          <a:bodyPr/>
          <a:lstStyle/>
          <a:p>
            <a:r>
              <a:rPr lang="en-US" dirty="0"/>
              <a:t>Summary</a:t>
            </a:r>
          </a:p>
        </p:txBody>
      </p:sp>
      <p:pic>
        <p:nvPicPr>
          <p:cNvPr id="4" name="Audio Recording May 6, 2021 at 12:36:24 AM" descr="Audio Recording May 6, 2021 at 12:36:24 AM">
            <a:hlinkClick r:id="" action="ppaction://media"/>
            <a:extLst>
              <a:ext uri="{FF2B5EF4-FFF2-40B4-BE49-F238E27FC236}">
                <a16:creationId xmlns:a16="http://schemas.microsoft.com/office/drawing/2014/main" id="{C29ABFF6-1248-5B4C-A2F3-81FB072E0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5774372"/>
            <a:ext cx="812800" cy="812800"/>
          </a:xfrm>
          <a:prstGeom prst="rect">
            <a:avLst/>
          </a:prstGeom>
        </p:spPr>
      </p:pic>
    </p:spTree>
    <p:extLst>
      <p:ext uri="{BB962C8B-B14F-4D97-AF65-F5344CB8AC3E}">
        <p14:creationId xmlns:p14="http://schemas.microsoft.com/office/powerpoint/2010/main" val="427638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IV. Recommendations (preliminary)</a:t>
            </a:r>
          </a:p>
        </p:txBody>
      </p:sp>
    </p:spTree>
    <p:extLst>
      <p:ext uri="{BB962C8B-B14F-4D97-AF65-F5344CB8AC3E}">
        <p14:creationId xmlns:p14="http://schemas.microsoft.com/office/powerpoint/2010/main" val="2086236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IV. Recommendations (preliminary)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Recommendations for Training</a:t>
            </a:r>
          </a:p>
          <a:p>
            <a:r>
              <a:rPr lang="en-US" dirty="0"/>
              <a:t>Recommendations for Certification Process</a:t>
            </a:r>
          </a:p>
        </p:txBody>
      </p:sp>
      <p:pic>
        <p:nvPicPr>
          <p:cNvPr id="4" name="Audio Recording May 6, 2021 at 12:37:02 AM" descr="Audio Recording May 6, 2021 at 12:37:02 AM">
            <a:hlinkClick r:id="" action="ppaction://media"/>
            <a:extLst>
              <a:ext uri="{FF2B5EF4-FFF2-40B4-BE49-F238E27FC236}">
                <a16:creationId xmlns:a16="http://schemas.microsoft.com/office/drawing/2014/main" id="{F795BA57-8EA0-544C-96AA-6150616DE8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8313" y="5832578"/>
            <a:ext cx="812800" cy="812800"/>
          </a:xfrm>
          <a:prstGeom prst="rect">
            <a:avLst/>
          </a:prstGeom>
        </p:spPr>
      </p:pic>
    </p:spTree>
    <p:extLst>
      <p:ext uri="{BB962C8B-B14F-4D97-AF65-F5344CB8AC3E}">
        <p14:creationId xmlns:p14="http://schemas.microsoft.com/office/powerpoint/2010/main" val="8690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IV. Recommendations (preliminary)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b="1" dirty="0"/>
              <a:t>Recommendations for Training</a:t>
            </a:r>
          </a:p>
          <a:p>
            <a:r>
              <a:rPr lang="en-US" dirty="0"/>
              <a:t>Recommendations for Certification Process</a:t>
            </a:r>
          </a:p>
        </p:txBody>
      </p:sp>
    </p:spTree>
    <p:extLst>
      <p:ext uri="{BB962C8B-B14F-4D97-AF65-F5344CB8AC3E}">
        <p14:creationId xmlns:p14="http://schemas.microsoft.com/office/powerpoint/2010/main" val="2485167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1">
            <a:extLst>
              <a:ext uri="{FF2B5EF4-FFF2-40B4-BE49-F238E27FC236}">
                <a16:creationId xmlns:a16="http://schemas.microsoft.com/office/drawing/2014/main" id="{8680E7D2-953D-964E-86DA-E7A020577966}"/>
              </a:ext>
            </a:extLst>
          </p:cNvPr>
          <p:cNvSpPr>
            <a:spLocks noGrp="1"/>
          </p:cNvSpPr>
          <p:nvPr>
            <p:ph idx="1"/>
          </p:nvPr>
        </p:nvSpPr>
        <p:spPr/>
        <p:txBody>
          <a:bodyPr>
            <a:normAutofit fontScale="85000" lnSpcReduction="10000"/>
          </a:bodyPr>
          <a:lstStyle/>
          <a:p>
            <a:pPr eaLnBrk="1" hangingPunct="1"/>
            <a:r>
              <a:rPr lang="en-US" altLang="en-US" b="1" dirty="0">
                <a:ea typeface="ＭＳ Ｐゴシック" panose="020B0600070205080204" pitchFamily="34" charset="-128"/>
              </a:rPr>
              <a:t>Train Trainers &amp; Staff on How To Use the LMS</a:t>
            </a:r>
          </a:p>
          <a:p>
            <a:pPr lvl="1" eaLnBrk="1" hangingPunct="1"/>
            <a:r>
              <a:rPr lang="en-US" altLang="en-US" dirty="0">
                <a:ea typeface="ＭＳ Ｐゴシック" panose="020B0600070205080204" pitchFamily="34" charset="-128"/>
              </a:rPr>
              <a:t>Not required when it was rolled out and it showed to participants!</a:t>
            </a:r>
          </a:p>
          <a:p>
            <a:pPr lvl="1" eaLnBrk="1" hangingPunct="1"/>
            <a:r>
              <a:rPr lang="en-US" altLang="en-US" dirty="0">
                <a:ea typeface="ＭＳ Ｐゴシック" panose="020B0600070205080204" pitchFamily="34" charset="-128"/>
              </a:rPr>
              <a:t>Free </a:t>
            </a:r>
            <a:r>
              <a:rPr lang="en-US" altLang="en-US" dirty="0" err="1">
                <a:ea typeface="ＭＳ Ｐゴシック" panose="020B0600070205080204" pitchFamily="34" charset="-128"/>
              </a:rPr>
              <a:t>TalentLMS</a:t>
            </a:r>
            <a:r>
              <a:rPr lang="en-US" altLang="en-US" dirty="0">
                <a:ea typeface="ＭＳ Ｐゴシック" panose="020B0600070205080204" pitchFamily="34" charset="-128"/>
              </a:rPr>
              <a:t> training to help set up more organized and intuitive courses</a:t>
            </a:r>
          </a:p>
          <a:p>
            <a:pPr eaLnBrk="1" hangingPunct="1"/>
            <a:r>
              <a:rPr lang="en-US" altLang="en-US" b="1" dirty="0">
                <a:ea typeface="ＭＳ Ｐゴシック" panose="020B0600070205080204" pitchFamily="34" charset="-128"/>
              </a:rPr>
              <a:t>Review Post-Program and Post-Session Evaluation Data before next ATC </a:t>
            </a:r>
          </a:p>
          <a:p>
            <a:pPr lvl="1" eaLnBrk="1" hangingPunct="1"/>
            <a:r>
              <a:rPr lang="en-US" altLang="en-US" dirty="0">
                <a:ea typeface="ＭＳ Ｐゴシック" panose="020B0600070205080204" pitchFamily="34" charset="-128"/>
              </a:rPr>
              <a:t>Prioritize problem areas and implement fixes</a:t>
            </a:r>
          </a:p>
          <a:p>
            <a:pPr lvl="1" eaLnBrk="1" hangingPunct="1"/>
            <a:r>
              <a:rPr lang="en-US" altLang="en-US" dirty="0">
                <a:ea typeface="ＭＳ Ｐゴシック" panose="020B0600070205080204" pitchFamily="34" charset="-128"/>
              </a:rPr>
              <a:t>Become more comfortable with revised course materials</a:t>
            </a:r>
          </a:p>
          <a:p>
            <a:pPr eaLnBrk="1" hangingPunct="1"/>
            <a:r>
              <a:rPr lang="en-US" altLang="en-US" b="1" dirty="0">
                <a:ea typeface="ＭＳ Ｐゴシック" panose="020B0600070205080204" pitchFamily="34" charset="-128"/>
              </a:rPr>
              <a:t>Continue employing revised evaluation strategy </a:t>
            </a:r>
            <a:r>
              <a:rPr lang="en-US" altLang="en-US" dirty="0">
                <a:ea typeface="ＭＳ Ｐゴシック" panose="020B0600070205080204" pitchFamily="34" charset="-128"/>
              </a:rPr>
              <a:t>involving Kirkpatrick Framework in Summer 2021 and beyond</a:t>
            </a:r>
          </a:p>
          <a:p>
            <a:pPr lvl="1" eaLnBrk="1" hangingPunct="1"/>
            <a:r>
              <a:rPr lang="en-US" altLang="en-US" dirty="0">
                <a:ea typeface="ＭＳ Ｐゴシック" panose="020B0600070205080204" pitchFamily="34" charset="-128"/>
              </a:rPr>
              <a:t>Surveys with qualitative feedback</a:t>
            </a:r>
          </a:p>
          <a:p>
            <a:pPr lvl="1" eaLnBrk="1" hangingPunct="1"/>
            <a:r>
              <a:rPr lang="en-US" altLang="en-US" dirty="0">
                <a:ea typeface="ＭＳ Ｐゴシック" panose="020B0600070205080204" pitchFamily="34" charset="-128"/>
              </a:rPr>
              <a:t>Post-program interviews, focus groups, follow-up surveys</a:t>
            </a:r>
          </a:p>
          <a:p>
            <a:pPr lvl="1" eaLnBrk="1" hangingPunct="1">
              <a:buFont typeface="Verdana" panose="020B0604030504040204" pitchFamily="34" charset="0"/>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0934638A-9819-4242-9E47-D5932746E4BC}"/>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Recommendations for Training</a:t>
            </a:r>
          </a:p>
        </p:txBody>
      </p:sp>
      <p:pic>
        <p:nvPicPr>
          <p:cNvPr id="2" name="Audio Recording May 6, 2021 at 12:41:18 AM" descr="Audio Recording May 6, 2021 at 12:41:18 AM">
            <a:hlinkClick r:id="" action="ppaction://media"/>
            <a:extLst>
              <a:ext uri="{FF2B5EF4-FFF2-40B4-BE49-F238E27FC236}">
                <a16:creationId xmlns:a16="http://schemas.microsoft.com/office/drawing/2014/main" id="{D33640EF-A340-5D4F-91BC-876501A3D5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6007100"/>
            <a:ext cx="812800" cy="812800"/>
          </a:xfrm>
          <a:prstGeom prst="rect">
            <a:avLst/>
          </a:prstGeom>
        </p:spPr>
      </p:pic>
    </p:spTree>
  </p:cSld>
  <p:clrMapOvr>
    <a:masterClrMapping/>
  </p:clrMapOvr>
  <p:transition spd="slow" advTm="3076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02A9-0B0B-7740-98A9-D5010E10DA83}"/>
              </a:ext>
            </a:extLst>
          </p:cNvPr>
          <p:cNvSpPr>
            <a:spLocks noGrp="1"/>
          </p:cNvSpPr>
          <p:nvPr>
            <p:ph type="title"/>
          </p:nvPr>
        </p:nvSpPr>
        <p:spPr>
          <a:xfrm>
            <a:off x="381000" y="1059712"/>
            <a:ext cx="8113776" cy="1828800"/>
          </a:xfrm>
        </p:spPr>
        <p:txBody>
          <a:bodyPr/>
          <a:lstStyle/>
          <a:p>
            <a:r>
              <a:rPr lang="en-US" dirty="0"/>
              <a:t>IV. Recommendations (preliminary)</a:t>
            </a:r>
          </a:p>
        </p:txBody>
      </p:sp>
      <p:sp>
        <p:nvSpPr>
          <p:cNvPr id="3" name="Text Placeholder 2">
            <a:extLst>
              <a:ext uri="{FF2B5EF4-FFF2-40B4-BE49-F238E27FC236}">
                <a16:creationId xmlns:a16="http://schemas.microsoft.com/office/drawing/2014/main" id="{61B27B0D-0EF0-454C-960B-9C8E05357855}"/>
              </a:ext>
            </a:extLst>
          </p:cNvPr>
          <p:cNvSpPr>
            <a:spLocks noGrp="1"/>
          </p:cNvSpPr>
          <p:nvPr>
            <p:ph type="body" idx="1"/>
          </p:nvPr>
        </p:nvSpPr>
        <p:spPr>
          <a:xfrm>
            <a:off x="3922713" y="2931712"/>
            <a:ext cx="4572000" cy="1828800"/>
          </a:xfrm>
        </p:spPr>
        <p:txBody>
          <a:bodyPr/>
          <a:lstStyle/>
          <a:p>
            <a:r>
              <a:rPr lang="en-US" dirty="0"/>
              <a:t>Recommendations for Training</a:t>
            </a:r>
          </a:p>
          <a:p>
            <a:r>
              <a:rPr lang="en-US" b="1" dirty="0"/>
              <a:t>Recommendations for Certification Process</a:t>
            </a:r>
          </a:p>
        </p:txBody>
      </p:sp>
    </p:spTree>
    <p:extLst>
      <p:ext uri="{BB962C8B-B14F-4D97-AF65-F5344CB8AC3E}">
        <p14:creationId xmlns:p14="http://schemas.microsoft.com/office/powerpoint/2010/main" val="3387734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1">
            <a:extLst>
              <a:ext uri="{FF2B5EF4-FFF2-40B4-BE49-F238E27FC236}">
                <a16:creationId xmlns:a16="http://schemas.microsoft.com/office/drawing/2014/main" id="{8680E7D2-953D-964E-86DA-E7A020577966}"/>
              </a:ext>
            </a:extLst>
          </p:cNvPr>
          <p:cNvSpPr>
            <a:spLocks noGrp="1"/>
          </p:cNvSpPr>
          <p:nvPr>
            <p:ph idx="1"/>
          </p:nvPr>
        </p:nvSpPr>
        <p:spPr/>
        <p:txBody>
          <a:bodyPr/>
          <a:lstStyle/>
          <a:p>
            <a:pPr eaLnBrk="1" hangingPunct="1"/>
            <a:r>
              <a:rPr lang="en-US" altLang="en-US" dirty="0">
                <a:ea typeface="ＭＳ Ｐゴシック" panose="020B0600070205080204" pitchFamily="34" charset="-128"/>
              </a:rPr>
              <a:t>Wait to See More Data…</a:t>
            </a:r>
          </a:p>
          <a:p>
            <a:pPr lvl="1" eaLnBrk="1" hangingPunct="1"/>
            <a:r>
              <a:rPr lang="en-US" altLang="en-US" dirty="0">
                <a:ea typeface="ＭＳ Ｐゴシック" panose="020B0600070205080204" pitchFamily="34" charset="-128"/>
              </a:rPr>
              <a:t>Not enough data has been gathered now to determine true effects of training and certification changes on efficiency, reliability and scale.</a:t>
            </a:r>
          </a:p>
          <a:p>
            <a:pPr eaLnBrk="1" hangingPunct="1"/>
            <a:r>
              <a:rPr lang="en-US" altLang="en-US" dirty="0">
                <a:ea typeface="ＭＳ Ｐゴシック" panose="020B0600070205080204" pitchFamily="34" charset="-128"/>
              </a:rPr>
              <a:t>In the Meanwhile…</a:t>
            </a:r>
          </a:p>
          <a:p>
            <a:pPr lvl="1" eaLnBrk="1" hangingPunct="1"/>
            <a:r>
              <a:rPr lang="en-US" dirty="0"/>
              <a:t>Focus efforts on continuing to make the process of enrolling in training and becoming certified more efficient and automated to allow for greater scale. For example, continue to build out automated processes for participant enrollment, email administration, and more in </a:t>
            </a:r>
            <a:r>
              <a:rPr lang="en-US" dirty="0" err="1"/>
              <a:t>TalentLMS</a:t>
            </a:r>
            <a:r>
              <a:rPr lang="en-US" dirty="0"/>
              <a:t>.</a:t>
            </a:r>
          </a:p>
          <a:p>
            <a:pPr lvl="1" eaLnBrk="1" hangingPunct="1"/>
            <a:endParaRPr lang="en-US" altLang="en-US" dirty="0">
              <a:ea typeface="ＭＳ Ｐゴシック" panose="020B0600070205080204" pitchFamily="34" charset="-128"/>
            </a:endParaRPr>
          </a:p>
          <a:p>
            <a:pPr lvl="2" eaLnBrk="1" hangingPunct="1"/>
            <a:endParaRPr lang="en-US" altLang="en-US" dirty="0">
              <a:ea typeface="ＭＳ Ｐゴシック" panose="020B0600070205080204" pitchFamily="34" charset="-128"/>
            </a:endParaRPr>
          </a:p>
          <a:p>
            <a:pPr lvl="1" eaLnBrk="1" hangingPunct="1">
              <a:buFont typeface="Verdana" panose="020B0604030504040204" pitchFamily="34" charset="0"/>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0934638A-9819-4242-9E47-D5932746E4BC}"/>
              </a:ext>
            </a:extLst>
          </p:cNvPr>
          <p:cNvSpPr>
            <a:spLocks noGrp="1"/>
          </p:cNvSpPr>
          <p:nvPr>
            <p:ph type="title"/>
          </p:nvPr>
        </p:nvSpPr>
        <p:spPr/>
        <p:txBody>
          <a:bodyPr>
            <a:normAutofit fontScale="90000"/>
            <a:scene3d>
              <a:camera prst="orthographicFront"/>
              <a:lightRig rig="soft" dir="t"/>
            </a:scene3d>
          </a:bodyPr>
          <a:lstStyle/>
          <a:p>
            <a:pPr eaLnBrk="1" fontAlgn="auto" hangingPunct="1">
              <a:spcAft>
                <a:spcPts val="0"/>
              </a:spcAft>
              <a:defRPr/>
            </a:pPr>
            <a:r>
              <a:rPr lang="en-US" dirty="0">
                <a:ea typeface="+mj-ea"/>
                <a:cs typeface="+mj-cs"/>
              </a:rPr>
              <a:t>Recommendations for Certification</a:t>
            </a:r>
          </a:p>
        </p:txBody>
      </p:sp>
      <p:pic>
        <p:nvPicPr>
          <p:cNvPr id="2" name="Audio Recording May 6, 2021 at 12:43:08 AM" descr="Audio Recording May 6, 2021 at 12:43:08 AM">
            <a:hlinkClick r:id="" action="ppaction://media"/>
            <a:extLst>
              <a:ext uri="{FF2B5EF4-FFF2-40B4-BE49-F238E27FC236}">
                <a16:creationId xmlns:a16="http://schemas.microsoft.com/office/drawing/2014/main" id="{A6267045-4558-BB41-98DB-FA36965AA1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770562"/>
            <a:ext cx="812800" cy="812800"/>
          </a:xfrm>
          <a:prstGeom prst="rect">
            <a:avLst/>
          </a:prstGeom>
        </p:spPr>
      </p:pic>
    </p:spTree>
    <p:extLst>
      <p:ext uri="{BB962C8B-B14F-4D97-AF65-F5344CB8AC3E}">
        <p14:creationId xmlns:p14="http://schemas.microsoft.com/office/powerpoint/2010/main" val="2736346992"/>
      </p:ext>
    </p:extLst>
  </p:cSld>
  <p:clrMapOvr>
    <a:masterClrMapping/>
  </p:clrMapOvr>
  <p:transition spd="slow" advTm="3076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DC12F5-D92E-FF45-91E6-390B2FFE3638}"/>
              </a:ext>
            </a:extLst>
          </p:cNvPr>
          <p:cNvSpPr>
            <a:spLocks noGrp="1"/>
          </p:cNvSpPr>
          <p:nvPr>
            <p:ph type="title"/>
          </p:nvPr>
        </p:nvSpPr>
        <p:spPr/>
        <p:txBody>
          <a:bodyPr/>
          <a:lstStyle/>
          <a:p>
            <a:pPr>
              <a:defRPr/>
            </a:pPr>
            <a:r>
              <a:rPr lang="en-US" dirty="0"/>
              <a:t>It Starts with Data</a:t>
            </a:r>
          </a:p>
        </p:txBody>
      </p:sp>
      <p:graphicFrame>
        <p:nvGraphicFramePr>
          <p:cNvPr id="7" name="Content Placeholder 6">
            <a:extLst>
              <a:ext uri="{FF2B5EF4-FFF2-40B4-BE49-F238E27FC236}">
                <a16:creationId xmlns:a16="http://schemas.microsoft.com/office/drawing/2014/main" id="{6B7AC3B5-550B-B342-8C24-F127CEFAEBCF}"/>
              </a:ext>
            </a:extLst>
          </p:cNvPr>
          <p:cNvGraphicFramePr>
            <a:graphicFrameLocks noGrp="1"/>
          </p:cNvGraphicFramePr>
          <p:nvPr>
            <p:ph idx="1"/>
            <p:extLst>
              <p:ext uri="{D42A27DB-BD31-4B8C-83A1-F6EECF244321}">
                <p14:modId xmlns:p14="http://schemas.microsoft.com/office/powerpoint/2010/main" val="4093576486"/>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Recording May 6, 2021 at 12:44:13 AM" descr="Audio Recording May 6, 2021 at 12:44:13 AM">
            <a:hlinkClick r:id="" action="ppaction://media"/>
            <a:extLst>
              <a:ext uri="{FF2B5EF4-FFF2-40B4-BE49-F238E27FC236}">
                <a16:creationId xmlns:a16="http://schemas.microsoft.com/office/drawing/2014/main" id="{3DD077CF-6C0D-874A-BB0E-D666833B2B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77200" y="579342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3">
            <a:extLst>
              <a:ext uri="{FF2B5EF4-FFF2-40B4-BE49-F238E27FC236}">
                <a16:creationId xmlns:a16="http://schemas.microsoft.com/office/drawing/2014/main" id="{FD596E0A-AFA9-2447-B841-F6294DE6D6E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25500" y="1524000"/>
            <a:ext cx="7493000" cy="4381500"/>
          </a:xfrm>
        </p:spPr>
      </p:pic>
      <p:sp>
        <p:nvSpPr>
          <p:cNvPr id="3" name="Title 2">
            <a:extLst>
              <a:ext uri="{FF2B5EF4-FFF2-40B4-BE49-F238E27FC236}">
                <a16:creationId xmlns:a16="http://schemas.microsoft.com/office/drawing/2014/main" id="{58F7A79E-5AE1-2D41-A999-3A4725105647}"/>
              </a:ext>
            </a:extLst>
          </p:cNvPr>
          <p:cNvSpPr>
            <a:spLocks noGrp="1"/>
          </p:cNvSpPr>
          <p:nvPr>
            <p:ph type="title"/>
          </p:nvPr>
        </p:nvSpPr>
        <p:spPr/>
        <p:txBody>
          <a:bodyPr>
            <a:normAutofit/>
          </a:bodyPr>
          <a:lstStyle/>
          <a:p>
            <a:pPr>
              <a:defRPr/>
            </a:pPr>
            <a:r>
              <a:rPr lang="en-US" dirty="0"/>
              <a:t>Rethink Training &amp; Evaluation</a:t>
            </a:r>
          </a:p>
        </p:txBody>
      </p:sp>
      <p:sp>
        <p:nvSpPr>
          <p:cNvPr id="4" name="TextBox 3">
            <a:extLst>
              <a:ext uri="{FF2B5EF4-FFF2-40B4-BE49-F238E27FC236}">
                <a16:creationId xmlns:a16="http://schemas.microsoft.com/office/drawing/2014/main" id="{7283465A-09AF-8B44-A24C-35A8184D4BF6}"/>
              </a:ext>
            </a:extLst>
          </p:cNvPr>
          <p:cNvSpPr txBox="1"/>
          <p:nvPr/>
        </p:nvSpPr>
        <p:spPr>
          <a:xfrm>
            <a:off x="5943600" y="6469281"/>
            <a:ext cx="3182815" cy="369332"/>
          </a:xfrm>
          <a:prstGeom prst="rect">
            <a:avLst/>
          </a:prstGeom>
          <a:noFill/>
        </p:spPr>
        <p:txBody>
          <a:bodyPr wrap="square" rtlCol="0">
            <a:spAutoFit/>
          </a:bodyPr>
          <a:lstStyle/>
          <a:p>
            <a:r>
              <a:rPr lang="en-US" dirty="0"/>
              <a:t>Source: Kirkpatrick Partners</a:t>
            </a:r>
          </a:p>
        </p:txBody>
      </p:sp>
      <p:pic>
        <p:nvPicPr>
          <p:cNvPr id="2" name="Audio Recording May 6, 2021 at 12:45:33 AM" descr="Audio Recording May 6, 2021 at 12:45:33 AM">
            <a:hlinkClick r:id="" action="ppaction://media"/>
            <a:extLst>
              <a:ext uri="{FF2B5EF4-FFF2-40B4-BE49-F238E27FC236}">
                <a16:creationId xmlns:a16="http://schemas.microsoft.com/office/drawing/2014/main" id="{C6B9C8B8-CB77-E540-A152-4D6517BAE4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558790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4">
            <a:extLst>
              <a:ext uri="{FF2B5EF4-FFF2-40B4-BE49-F238E27FC236}">
                <a16:creationId xmlns:a16="http://schemas.microsoft.com/office/drawing/2014/main" id="{D77A486A-A4A3-CE4F-96D0-D5A4B52480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905000"/>
            <a:ext cx="6915150" cy="3822700"/>
          </a:xfrm>
        </p:spPr>
      </p:pic>
      <p:sp>
        <p:nvSpPr>
          <p:cNvPr id="4" name="TextBox 3">
            <a:extLst>
              <a:ext uri="{FF2B5EF4-FFF2-40B4-BE49-F238E27FC236}">
                <a16:creationId xmlns:a16="http://schemas.microsoft.com/office/drawing/2014/main" id="{4BA550AF-5FD1-D242-B625-BC46B1094987}"/>
              </a:ext>
            </a:extLst>
          </p:cNvPr>
          <p:cNvSpPr txBox="1"/>
          <p:nvPr/>
        </p:nvSpPr>
        <p:spPr>
          <a:xfrm>
            <a:off x="5943600" y="6469281"/>
            <a:ext cx="3182815" cy="369332"/>
          </a:xfrm>
          <a:prstGeom prst="rect">
            <a:avLst/>
          </a:prstGeom>
          <a:noFill/>
        </p:spPr>
        <p:txBody>
          <a:bodyPr wrap="square" rtlCol="0">
            <a:spAutoFit/>
          </a:bodyPr>
          <a:lstStyle/>
          <a:p>
            <a:r>
              <a:rPr lang="en-US" dirty="0"/>
              <a:t>Source: Kirkpatrick Partners</a:t>
            </a:r>
          </a:p>
        </p:txBody>
      </p:sp>
      <p:sp>
        <p:nvSpPr>
          <p:cNvPr id="5" name="Title 4">
            <a:extLst>
              <a:ext uri="{FF2B5EF4-FFF2-40B4-BE49-F238E27FC236}">
                <a16:creationId xmlns:a16="http://schemas.microsoft.com/office/drawing/2014/main" id="{9C8A8EE7-8450-254B-A496-F0CD06FCCAB2}"/>
              </a:ext>
            </a:extLst>
          </p:cNvPr>
          <p:cNvSpPr>
            <a:spLocks noGrp="1"/>
          </p:cNvSpPr>
          <p:nvPr>
            <p:ph type="title"/>
          </p:nvPr>
        </p:nvSpPr>
        <p:spPr/>
        <p:txBody>
          <a:bodyPr/>
          <a:lstStyle/>
          <a:p>
            <a:r>
              <a:rPr lang="en-US" dirty="0"/>
              <a:t>Rethink Training &amp; Evaluation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1">
            <a:extLst>
              <a:ext uri="{FF2B5EF4-FFF2-40B4-BE49-F238E27FC236}">
                <a16:creationId xmlns:a16="http://schemas.microsoft.com/office/drawing/2014/main" id="{9F87F2AB-01E2-164C-AEA4-B9CC7900D468}"/>
              </a:ext>
            </a:extLst>
          </p:cNvPr>
          <p:cNvSpPr>
            <a:spLocks noGrp="1"/>
          </p:cNvSpPr>
          <p:nvPr>
            <p:ph idx="1"/>
          </p:nvPr>
        </p:nvSpPr>
        <p:spPr>
          <a:xfrm>
            <a:off x="152400" y="1277084"/>
            <a:ext cx="4876800" cy="5376863"/>
          </a:xfrm>
        </p:spPr>
        <p:txBody>
          <a:bodyPr>
            <a:normAutofit fontScale="92500" lnSpcReduction="10000"/>
          </a:bodyPr>
          <a:lstStyle/>
          <a:p>
            <a:pPr eaLnBrk="1" hangingPunct="1">
              <a:defRPr/>
            </a:pPr>
            <a:r>
              <a:rPr lang="en-US" altLang="en-US" b="1" dirty="0">
                <a:ea typeface="ＭＳ Ｐゴシック" panose="020B0600070205080204" pitchFamily="34" charset="-128"/>
              </a:rPr>
              <a:t>The Feeling Good Institute (FGI) </a:t>
            </a:r>
            <a:r>
              <a:rPr lang="en-US" altLang="en-US" dirty="0">
                <a:ea typeface="ＭＳ Ｐゴシック" panose="020B0600070205080204" pitchFamily="34" charset="-128"/>
              </a:rPr>
              <a:t>is a treatment center based in Mountain View, CA that specializes in providing patients with intensive cognitive-behavioral therapy (CBT) to help them feel good.</a:t>
            </a:r>
          </a:p>
          <a:p>
            <a:pPr marL="392113" lvl="1" indent="0" eaLnBrk="1" hangingPunct="1">
              <a:buNone/>
              <a:defRPr/>
            </a:pPr>
            <a:endParaRPr lang="en-US" altLang="en-US" dirty="0">
              <a:ea typeface="ＭＳ Ｐゴシック" panose="020B0600070205080204" pitchFamily="34" charset="-128"/>
            </a:endParaRPr>
          </a:p>
          <a:p>
            <a:pPr eaLnBrk="1" hangingPunct="1">
              <a:defRPr/>
            </a:pPr>
            <a:r>
              <a:rPr lang="en-US" altLang="en-US" dirty="0">
                <a:ea typeface="ＭＳ Ｐゴシック" panose="020B0600070205080204" pitchFamily="34" charset="-128"/>
              </a:rPr>
              <a:t>FGI also trains therapists in advanced techniques to enhance their skills and help them achieve improved clinical outcomes with their clients.</a:t>
            </a:r>
          </a:p>
          <a:p>
            <a:pPr lvl="1" eaLnBrk="1" hangingPunct="1">
              <a:defRPr/>
            </a:pPr>
            <a:endParaRPr lang="en-US" altLang="en-US" dirty="0">
              <a:ea typeface="ＭＳ Ｐゴシック" panose="020B0600070205080204" pitchFamily="34" charset="-128"/>
            </a:endParaRPr>
          </a:p>
          <a:p>
            <a:pPr marL="392113" lvl="1" indent="0" eaLnBrk="1" hangingPunct="1">
              <a:buFont typeface="Verdana" panose="020B0604030504040204" pitchFamily="34" charset="0"/>
              <a:buNone/>
              <a:defRPr/>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691F0312-C4F4-AF4A-91AD-290A2A6AA780}"/>
              </a:ext>
            </a:extLst>
          </p:cNvPr>
          <p:cNvSpPr>
            <a:spLocks noGrp="1"/>
          </p:cNvSpPr>
          <p:nvPr>
            <p:ph type="title"/>
          </p:nvPr>
        </p:nvSpPr>
        <p:spPr>
          <a:xfrm>
            <a:off x="304800" y="204053"/>
            <a:ext cx="8229600" cy="1143000"/>
          </a:xfrm>
        </p:spPr>
        <p:txBody>
          <a:bodyPr>
            <a:scene3d>
              <a:camera prst="orthographicFront"/>
              <a:lightRig rig="soft" dir="t"/>
            </a:scene3d>
          </a:bodyPr>
          <a:lstStyle/>
          <a:p>
            <a:pPr eaLnBrk="1" fontAlgn="auto" hangingPunct="1">
              <a:spcAft>
                <a:spcPts val="0"/>
              </a:spcAft>
              <a:defRPr/>
            </a:pPr>
            <a:r>
              <a:rPr lang="en-US" dirty="0">
                <a:ea typeface="+mj-ea"/>
                <a:cs typeface="+mj-cs"/>
              </a:rPr>
              <a:t>The Organization</a:t>
            </a:r>
          </a:p>
        </p:txBody>
      </p:sp>
      <p:pic>
        <p:nvPicPr>
          <p:cNvPr id="6" name="Graphic 3" descr="Sunglasses face outline with solid fill">
            <a:extLst>
              <a:ext uri="{FF2B5EF4-FFF2-40B4-BE49-F238E27FC236}">
                <a16:creationId xmlns:a16="http://schemas.microsoft.com/office/drawing/2014/main" id="{7B0F7D5D-0D86-A746-BE36-5B1E6F795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345" y="1277084"/>
            <a:ext cx="2217310" cy="221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and a child sitting on a couch&#10;&#10;Description automatically generated with low confidence">
            <a:extLst>
              <a:ext uri="{FF2B5EF4-FFF2-40B4-BE49-F238E27FC236}">
                <a16:creationId xmlns:a16="http://schemas.microsoft.com/office/drawing/2014/main" id="{C1824D27-2D46-E74C-8D42-B5F1CDEB9F9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029200" y="4114800"/>
            <a:ext cx="3657600" cy="2284914"/>
          </a:xfrm>
          <a:prstGeom prst="rect">
            <a:avLst/>
          </a:prstGeom>
        </p:spPr>
      </p:pic>
      <p:sp>
        <p:nvSpPr>
          <p:cNvPr id="7" name="TextBox 6">
            <a:extLst>
              <a:ext uri="{FF2B5EF4-FFF2-40B4-BE49-F238E27FC236}">
                <a16:creationId xmlns:a16="http://schemas.microsoft.com/office/drawing/2014/main" id="{96F0D9D9-DCD5-B946-8195-CB47CF0B335F}"/>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8" name="Audio Recording May 5, 2021 at 11:04:45 PM" descr="Audio Recording May 5, 2021 at 11:04:45 PM">
            <a:hlinkClick r:id="" action="ppaction://media"/>
            <a:extLst>
              <a:ext uri="{FF2B5EF4-FFF2-40B4-BE49-F238E27FC236}">
                <a16:creationId xmlns:a16="http://schemas.microsoft.com/office/drawing/2014/main" id="{B1C9CFF8-84EB-7D49-A54C-EF30D0272D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0410" y="3022600"/>
            <a:ext cx="812800" cy="812800"/>
          </a:xfrm>
          <a:prstGeom prst="rect">
            <a:avLst/>
          </a:prstGeom>
        </p:spPr>
      </p:pic>
    </p:spTree>
    <p:extLst>
      <p:ext uri="{BB962C8B-B14F-4D97-AF65-F5344CB8AC3E}">
        <p14:creationId xmlns:p14="http://schemas.microsoft.com/office/powerpoint/2010/main" val="1906765032"/>
      </p:ext>
    </p:extLst>
  </p:cSld>
  <p:clrMapOvr>
    <a:masterClrMapping/>
  </p:clrMapOvr>
  <p:transition spd="slow" advTm="687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1">
            <a:extLst>
              <a:ext uri="{FF2B5EF4-FFF2-40B4-BE49-F238E27FC236}">
                <a16:creationId xmlns:a16="http://schemas.microsoft.com/office/drawing/2014/main" id="{0CD64BDD-3F31-0746-B366-686B3CB7D196}"/>
              </a:ext>
            </a:extLst>
          </p:cNvPr>
          <p:cNvSpPr>
            <a:spLocks noGrp="1"/>
          </p:cNvSpPr>
          <p:nvPr>
            <p:ph idx="1"/>
          </p:nvPr>
        </p:nvSpPr>
        <p:spPr/>
        <p:txBody>
          <a:bodyPr/>
          <a:lstStyle/>
          <a:p>
            <a:pPr lvl="2" eaLnBrk="1" hangingPunct="1">
              <a:buFont typeface="Wingdings 2" pitchFamily="2" charset="2"/>
              <a:buNone/>
            </a:pPr>
            <a:endParaRPr lang="en-US" altLang="en-US">
              <a:ea typeface="ＭＳ Ｐゴシック" panose="020B0600070205080204" pitchFamily="34" charset="-128"/>
            </a:endParaRPr>
          </a:p>
          <a:p>
            <a:pPr lvl="1" eaLnBrk="1" hangingPunct="1">
              <a:buFont typeface="Verdana" panose="020B0604030504040204" pitchFamily="34" charset="0"/>
              <a:buNone/>
            </a:pPr>
            <a:endParaRPr lang="en-US" altLang="en-US">
              <a:ea typeface="ＭＳ Ｐゴシック" panose="020B0600070205080204" pitchFamily="34" charset="-128"/>
            </a:endParaRPr>
          </a:p>
          <a:p>
            <a:pPr lvl="1" eaLnBrk="1" hangingPunct="1">
              <a:buFont typeface="Verdana" panose="020B0604030504040204" pitchFamily="34" charset="0"/>
              <a:buNone/>
            </a:pPr>
            <a:endParaRPr lang="en-US" altLang="en-US">
              <a:ea typeface="ＭＳ Ｐゴシック" panose="020B0600070205080204" pitchFamily="34" charset="-128"/>
            </a:endParaRPr>
          </a:p>
        </p:txBody>
      </p:sp>
      <p:sp>
        <p:nvSpPr>
          <p:cNvPr id="3" name="Title 2">
            <a:extLst>
              <a:ext uri="{FF2B5EF4-FFF2-40B4-BE49-F238E27FC236}">
                <a16:creationId xmlns:a16="http://schemas.microsoft.com/office/drawing/2014/main" id="{F6194BBA-F7CB-F04B-BB28-C13C76FB1CB8}"/>
              </a:ext>
            </a:extLst>
          </p:cNvPr>
          <p:cNvSpPr>
            <a:spLocks noGrp="1"/>
          </p:cNvSpPr>
          <p:nvPr>
            <p:ph type="title"/>
          </p:nvPr>
        </p:nvSpPr>
        <p:spPr/>
        <p:txBody>
          <a:bodyPr>
            <a:scene3d>
              <a:camera prst="orthographicFront"/>
              <a:lightRig rig="soft" dir="t"/>
            </a:scene3d>
          </a:bodyPr>
          <a:lstStyle/>
          <a:p>
            <a:pPr eaLnBrk="1" fontAlgn="auto" hangingPunct="1">
              <a:spcAft>
                <a:spcPts val="0"/>
              </a:spcAft>
              <a:defRPr/>
            </a:pPr>
            <a:r>
              <a:rPr lang="en-US" dirty="0">
                <a:ea typeface="+mj-ea"/>
                <a:cs typeface="+mj-cs"/>
              </a:rPr>
              <a:t>Questions?</a:t>
            </a:r>
          </a:p>
        </p:txBody>
      </p:sp>
      <p:pic>
        <p:nvPicPr>
          <p:cNvPr id="41987" name="Graphic 3" descr="Sunglasses face outline with solid fill">
            <a:extLst>
              <a:ext uri="{FF2B5EF4-FFF2-40B4-BE49-F238E27FC236}">
                <a16:creationId xmlns:a16="http://schemas.microsoft.com/office/drawing/2014/main" id="{FD117505-A9B4-1D4D-B6D1-C887980B7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098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Recording May 6, 2021 at 12:46:06 AM" descr="Audio Recording May 6, 2021 at 12:46:06 AM">
            <a:hlinkClick r:id="" action="ppaction://media"/>
            <a:extLst>
              <a:ext uri="{FF2B5EF4-FFF2-40B4-BE49-F238E27FC236}">
                <a16:creationId xmlns:a16="http://schemas.microsoft.com/office/drawing/2014/main" id="{9E8F7210-CC30-684F-AB5E-3F9F61E15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70562"/>
            <a:ext cx="812800" cy="812800"/>
          </a:xfrm>
          <a:prstGeom prst="rect">
            <a:avLst/>
          </a:prstGeom>
        </p:spPr>
      </p:pic>
    </p:spTree>
  </p:cSld>
  <p:clrMapOvr>
    <a:masterClrMapping/>
  </p:clrMapOvr>
  <p:transition spd="slow" advTm="485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1">
            <a:extLst>
              <a:ext uri="{FF2B5EF4-FFF2-40B4-BE49-F238E27FC236}">
                <a16:creationId xmlns:a16="http://schemas.microsoft.com/office/drawing/2014/main" id="{9F94599F-C745-E243-9FCB-ED23354465BD}"/>
              </a:ext>
            </a:extLst>
          </p:cNvPr>
          <p:cNvSpPr>
            <a:spLocks noGrp="1"/>
          </p:cNvSpPr>
          <p:nvPr>
            <p:ph idx="1"/>
          </p:nvPr>
        </p:nvSpPr>
        <p:spPr>
          <a:xfrm>
            <a:off x="190500" y="1044575"/>
            <a:ext cx="8763000" cy="5376863"/>
          </a:xfrm>
        </p:spPr>
        <p:txBody>
          <a:bodyPr>
            <a:normAutofit/>
          </a:bodyPr>
          <a:lstStyle/>
          <a:p>
            <a:pPr eaLnBrk="1" hangingPunct="1">
              <a:defRPr/>
            </a:pPr>
            <a:r>
              <a:rPr lang="en-US" altLang="en-US" dirty="0">
                <a:ea typeface="ＭＳ Ｐゴシック" panose="020B0600070205080204" pitchFamily="34" charset="-128"/>
              </a:rPr>
              <a:t>Founding</a:t>
            </a:r>
          </a:p>
          <a:p>
            <a:pPr lvl="1" eaLnBrk="1" hangingPunct="1">
              <a:defRPr/>
            </a:pPr>
            <a:r>
              <a:rPr lang="en-US" altLang="en-US" dirty="0">
                <a:ea typeface="ＭＳ Ｐゴシック" panose="020B0600070205080204" pitchFamily="34" charset="-128"/>
              </a:rPr>
              <a:t>FGI was founded in 2014 by a group of master clinicians in “TEAM-CBT,” a highly effective framework for providing CBT developed by Dr. David D. Burns. </a:t>
            </a: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a:p>
            <a:pPr lvl="1" eaLnBrk="1" hangingPunct="1">
              <a:defRPr/>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5574FFF4-3BA3-BA4D-956E-ADBD5D7A390D}"/>
              </a:ext>
            </a:extLst>
          </p:cNvPr>
          <p:cNvSpPr>
            <a:spLocks noGrp="1"/>
          </p:cNvSpPr>
          <p:nvPr>
            <p:ph type="title"/>
          </p:nvPr>
        </p:nvSpPr>
        <p:spPr>
          <a:xfrm>
            <a:off x="457200" y="14288"/>
            <a:ext cx="8229600" cy="1143000"/>
          </a:xfrm>
        </p:spPr>
        <p:txBody>
          <a:bodyPr>
            <a:scene3d>
              <a:camera prst="orthographicFront"/>
              <a:lightRig rig="soft" dir="t"/>
            </a:scene3d>
          </a:bodyPr>
          <a:lstStyle/>
          <a:p>
            <a:pPr eaLnBrk="1" fontAlgn="auto" hangingPunct="1">
              <a:spcAft>
                <a:spcPts val="0"/>
              </a:spcAft>
              <a:defRPr/>
            </a:pPr>
            <a:r>
              <a:rPr lang="en-US" dirty="0">
                <a:ea typeface="+mj-ea"/>
                <a:cs typeface="+mj-cs"/>
              </a:rPr>
              <a:t>The Organization</a:t>
            </a:r>
          </a:p>
        </p:txBody>
      </p:sp>
      <p:pic>
        <p:nvPicPr>
          <p:cNvPr id="16387" name="Picture 2">
            <a:extLst>
              <a:ext uri="{FF2B5EF4-FFF2-40B4-BE49-F238E27FC236}">
                <a16:creationId xmlns:a16="http://schemas.microsoft.com/office/drawing/2014/main" id="{31374A29-75ED-1E42-94FA-B2725BDFB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211138"/>
            <a:ext cx="180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descr="Group Photo">
            <a:extLst>
              <a:ext uri="{FF2B5EF4-FFF2-40B4-BE49-F238E27FC236}">
                <a16:creationId xmlns:a16="http://schemas.microsoft.com/office/drawing/2014/main" id="{17E8E236-F42A-EF41-937F-DCD8BA800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143069"/>
            <a:ext cx="4279528" cy="255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olding a remote control&#10;&#10;Description automatically generated with low confidence">
            <a:extLst>
              <a:ext uri="{FF2B5EF4-FFF2-40B4-BE49-F238E27FC236}">
                <a16:creationId xmlns:a16="http://schemas.microsoft.com/office/drawing/2014/main" id="{A322B6BB-87E0-8C42-ACE3-EA47769258FE}"/>
              </a:ext>
            </a:extLst>
          </p:cNvPr>
          <p:cNvPicPr>
            <a:picLocks noChangeAspect="1"/>
          </p:cNvPicPr>
          <p:nvPr/>
        </p:nvPicPr>
        <p:blipFill>
          <a:blip r:embed="rId6"/>
          <a:stretch>
            <a:fillRect/>
          </a:stretch>
        </p:blipFill>
        <p:spPr>
          <a:xfrm>
            <a:off x="5877109" y="3151982"/>
            <a:ext cx="2469781" cy="2562398"/>
          </a:xfrm>
          <a:prstGeom prst="rect">
            <a:avLst/>
          </a:prstGeom>
        </p:spPr>
      </p:pic>
      <p:sp>
        <p:nvSpPr>
          <p:cNvPr id="5" name="TextBox 4">
            <a:extLst>
              <a:ext uri="{FF2B5EF4-FFF2-40B4-BE49-F238E27FC236}">
                <a16:creationId xmlns:a16="http://schemas.microsoft.com/office/drawing/2014/main" id="{0823211B-671C-3549-9DF9-2A6EECB5ADB6}"/>
              </a:ext>
            </a:extLst>
          </p:cNvPr>
          <p:cNvSpPr txBox="1"/>
          <p:nvPr/>
        </p:nvSpPr>
        <p:spPr>
          <a:xfrm>
            <a:off x="1873064" y="5708134"/>
            <a:ext cx="2209800" cy="369332"/>
          </a:xfrm>
          <a:prstGeom prst="rect">
            <a:avLst/>
          </a:prstGeom>
          <a:noFill/>
        </p:spPr>
        <p:txBody>
          <a:bodyPr wrap="square" rtlCol="0">
            <a:spAutoFit/>
          </a:bodyPr>
          <a:lstStyle/>
          <a:p>
            <a:r>
              <a:rPr lang="en-US" dirty="0"/>
              <a:t>FGI Founding Team</a:t>
            </a:r>
          </a:p>
        </p:txBody>
      </p:sp>
      <p:sp>
        <p:nvSpPr>
          <p:cNvPr id="11" name="TextBox 10">
            <a:extLst>
              <a:ext uri="{FF2B5EF4-FFF2-40B4-BE49-F238E27FC236}">
                <a16:creationId xmlns:a16="http://schemas.microsoft.com/office/drawing/2014/main" id="{883FFDFD-DF2D-4C4E-8EC5-9AF3A7A0047D}"/>
              </a:ext>
            </a:extLst>
          </p:cNvPr>
          <p:cNvSpPr txBox="1"/>
          <p:nvPr/>
        </p:nvSpPr>
        <p:spPr>
          <a:xfrm>
            <a:off x="5765428" y="5708134"/>
            <a:ext cx="2768972" cy="646331"/>
          </a:xfrm>
          <a:prstGeom prst="rect">
            <a:avLst/>
          </a:prstGeom>
          <a:noFill/>
        </p:spPr>
        <p:txBody>
          <a:bodyPr wrap="square" rtlCol="0">
            <a:spAutoFit/>
          </a:bodyPr>
          <a:lstStyle/>
          <a:p>
            <a:pPr algn="ctr"/>
            <a:r>
              <a:rPr lang="en-US" dirty="0"/>
              <a:t>Dr. David D., Burns, creator of TEAM Therapy</a:t>
            </a:r>
          </a:p>
        </p:txBody>
      </p:sp>
      <p:sp>
        <p:nvSpPr>
          <p:cNvPr id="12" name="TextBox 11">
            <a:extLst>
              <a:ext uri="{FF2B5EF4-FFF2-40B4-BE49-F238E27FC236}">
                <a16:creationId xmlns:a16="http://schemas.microsoft.com/office/drawing/2014/main" id="{22682713-B0A1-DE48-8418-AE6829ADBFBD}"/>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6" name="Audio Recording May 5, 2021 at 11:05:42 PM" descr="Audio Recording May 5, 2021 at 11:05:42 PM">
            <a:hlinkClick r:id="" action="ppaction://media"/>
            <a:extLst>
              <a:ext uri="{FF2B5EF4-FFF2-40B4-BE49-F238E27FC236}">
                <a16:creationId xmlns:a16="http://schemas.microsoft.com/office/drawing/2014/main" id="{AA47B688-650F-4546-826D-E0F84D7FC6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39928" y="5841147"/>
            <a:ext cx="812800" cy="812800"/>
          </a:xfrm>
          <a:prstGeom prst="rect">
            <a:avLst/>
          </a:prstGeom>
        </p:spPr>
      </p:pic>
    </p:spTree>
  </p:cSld>
  <p:clrMapOvr>
    <a:masterClrMapping/>
  </p:clrMapOvr>
  <p:transition spd="slow" advTm="455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a:extLst>
              <a:ext uri="{FF2B5EF4-FFF2-40B4-BE49-F238E27FC236}">
                <a16:creationId xmlns:a16="http://schemas.microsoft.com/office/drawing/2014/main" id="{690C65EB-D942-5940-8CF4-547444FD44BB}"/>
              </a:ext>
            </a:extLst>
          </p:cNvPr>
          <p:cNvSpPr>
            <a:spLocks noGrp="1"/>
          </p:cNvSpPr>
          <p:nvPr>
            <p:ph idx="1"/>
          </p:nvPr>
        </p:nvSpPr>
        <p:spPr>
          <a:xfrm>
            <a:off x="457200" y="1280869"/>
            <a:ext cx="8534400" cy="4525962"/>
          </a:xfrm>
        </p:spPr>
        <p:txBody>
          <a:bodyPr/>
          <a:lstStyle/>
          <a:p>
            <a:r>
              <a:rPr lang="en-US" altLang="en-US" b="1" u="sng" dirty="0">
                <a:ea typeface="ＭＳ Ｐゴシック" panose="020B0600070205080204" pitchFamily="34" charset="-128"/>
              </a:rPr>
              <a:t>T</a:t>
            </a:r>
            <a:r>
              <a:rPr lang="en-US" altLang="en-US" dirty="0">
                <a:ea typeface="ＭＳ Ｐゴシック" panose="020B0600070205080204" pitchFamily="34" charset="-128"/>
              </a:rPr>
              <a:t>esting</a:t>
            </a:r>
          </a:p>
          <a:p>
            <a:pPr lvl="1"/>
            <a:r>
              <a:rPr lang="en-US" altLang="en-US" dirty="0">
                <a:ea typeface="ＭＳ Ｐゴシック" panose="020B0600070205080204" pitchFamily="34" charset="-128"/>
              </a:rPr>
              <a:t>Measurement of the patient’s symptoms, feelings, and impression of the therapist before/after sessions</a:t>
            </a:r>
          </a:p>
          <a:p>
            <a:r>
              <a:rPr lang="en-US" altLang="en-US" b="1" u="sng" dirty="0">
                <a:ea typeface="ＭＳ Ｐゴシック" panose="020B0600070205080204" pitchFamily="34" charset="-128"/>
              </a:rPr>
              <a:t>E</a:t>
            </a:r>
            <a:r>
              <a:rPr lang="en-US" altLang="en-US" dirty="0">
                <a:ea typeface="ＭＳ Ｐゴシック" panose="020B0600070205080204" pitchFamily="34" charset="-128"/>
              </a:rPr>
              <a:t>mpathy</a:t>
            </a:r>
          </a:p>
          <a:p>
            <a:pPr lvl="1"/>
            <a:r>
              <a:rPr lang="en-US" altLang="en-US" dirty="0">
                <a:ea typeface="ＭＳ Ｐゴシック" panose="020B0600070205080204" pitchFamily="34" charset="-128"/>
              </a:rPr>
              <a:t>Skills designed to help the therapist establish a warm therapeutic alliance with each patient</a:t>
            </a:r>
          </a:p>
          <a:p>
            <a:r>
              <a:rPr lang="en-US" altLang="en-US" b="1" u="sng" dirty="0">
                <a:ea typeface="ＭＳ Ｐゴシック" panose="020B0600070205080204" pitchFamily="34" charset="-128"/>
              </a:rPr>
              <a:t>A</a:t>
            </a:r>
            <a:r>
              <a:rPr lang="en-US" altLang="en-US" dirty="0">
                <a:ea typeface="ＭＳ Ｐゴシック" panose="020B0600070205080204" pitchFamily="34" charset="-128"/>
              </a:rPr>
              <a:t>genda Setting/</a:t>
            </a:r>
            <a:r>
              <a:rPr lang="en-US" altLang="en-US" u="sng" dirty="0">
                <a:ea typeface="ＭＳ Ｐゴシック" panose="020B0600070205080204" pitchFamily="34" charset="-128"/>
              </a:rPr>
              <a:t>A</a:t>
            </a:r>
            <a:r>
              <a:rPr lang="en-US" altLang="en-US" dirty="0">
                <a:ea typeface="ＭＳ Ｐゴシック" panose="020B0600070205080204" pitchFamily="34" charset="-128"/>
              </a:rPr>
              <a:t>ssessment of Motivation</a:t>
            </a:r>
          </a:p>
          <a:p>
            <a:pPr lvl="1"/>
            <a:r>
              <a:rPr lang="en-US" altLang="en-US" dirty="0">
                <a:ea typeface="ＭＳ Ｐゴシック" panose="020B0600070205080204" pitchFamily="34" charset="-128"/>
              </a:rPr>
              <a:t>Tools to develop a collaborative agenda with the patient on therapy goals and increase motivation/reduce resistance to change</a:t>
            </a:r>
          </a:p>
          <a:p>
            <a:r>
              <a:rPr lang="en-US" altLang="en-US" b="1" u="sng" dirty="0">
                <a:ea typeface="ＭＳ Ｐゴシック" panose="020B0600070205080204" pitchFamily="34" charset="-128"/>
              </a:rPr>
              <a:t>M</a:t>
            </a:r>
            <a:r>
              <a:rPr lang="en-US" altLang="en-US" dirty="0">
                <a:ea typeface="ＭＳ Ｐゴシック" panose="020B0600070205080204" pitchFamily="34" charset="-128"/>
              </a:rPr>
              <a:t>ethods</a:t>
            </a:r>
          </a:p>
          <a:p>
            <a:pPr lvl="1"/>
            <a:r>
              <a:rPr lang="en-US" altLang="en-US" dirty="0">
                <a:ea typeface="ＭＳ Ｐゴシック" panose="020B0600070205080204" pitchFamily="34" charset="-128"/>
              </a:rPr>
              <a:t>Application of a range of cognitive and behavioral methods to address different types of symptoms</a:t>
            </a:r>
          </a:p>
          <a:p>
            <a:endParaRPr lang="en-US" altLang="en-US" dirty="0">
              <a:ea typeface="ＭＳ Ｐゴシック" panose="020B0600070205080204" pitchFamily="34" charset="-128"/>
            </a:endParaRPr>
          </a:p>
        </p:txBody>
      </p:sp>
      <p:sp>
        <p:nvSpPr>
          <p:cNvPr id="11" name="Title 2">
            <a:extLst>
              <a:ext uri="{FF2B5EF4-FFF2-40B4-BE49-F238E27FC236}">
                <a16:creationId xmlns:a16="http://schemas.microsoft.com/office/drawing/2014/main" id="{EE7B2310-E44C-CE4D-940C-B227E33E2908}"/>
              </a:ext>
            </a:extLst>
          </p:cNvPr>
          <p:cNvSpPr>
            <a:spLocks noGrp="1"/>
          </p:cNvSpPr>
          <p:nvPr>
            <p:ph type="title"/>
          </p:nvPr>
        </p:nvSpPr>
        <p:spPr>
          <a:xfrm>
            <a:off x="304800" y="204053"/>
            <a:ext cx="8229600" cy="1143000"/>
          </a:xfrm>
        </p:spPr>
        <p:txBody>
          <a:bodyPr>
            <a:scene3d>
              <a:camera prst="orthographicFront"/>
              <a:lightRig rig="soft" dir="t"/>
            </a:scene3d>
          </a:bodyPr>
          <a:lstStyle/>
          <a:p>
            <a:pPr eaLnBrk="1" fontAlgn="auto" hangingPunct="1">
              <a:spcAft>
                <a:spcPts val="0"/>
              </a:spcAft>
              <a:defRPr/>
            </a:pPr>
            <a:r>
              <a:rPr lang="en-US" dirty="0">
                <a:ea typeface="+mj-ea"/>
                <a:cs typeface="+mj-cs"/>
              </a:rPr>
              <a:t>TEAM?</a:t>
            </a:r>
          </a:p>
        </p:txBody>
      </p:sp>
      <p:sp>
        <p:nvSpPr>
          <p:cNvPr id="12" name="TextBox 11">
            <a:extLst>
              <a:ext uri="{FF2B5EF4-FFF2-40B4-BE49-F238E27FC236}">
                <a16:creationId xmlns:a16="http://schemas.microsoft.com/office/drawing/2014/main" id="{A2518F30-6E74-B046-976A-A4AC0410803E}"/>
              </a:ext>
            </a:extLst>
          </p:cNvPr>
          <p:cNvSpPr txBox="1"/>
          <p:nvPr/>
        </p:nvSpPr>
        <p:spPr>
          <a:xfrm>
            <a:off x="6798560" y="6469281"/>
            <a:ext cx="2327855" cy="369332"/>
          </a:xfrm>
          <a:prstGeom prst="rect">
            <a:avLst/>
          </a:prstGeom>
          <a:noFill/>
        </p:spPr>
        <p:txBody>
          <a:bodyPr wrap="square" rtlCol="0">
            <a:spAutoFit/>
          </a:bodyPr>
          <a:lstStyle/>
          <a:p>
            <a:r>
              <a:rPr lang="en-US" dirty="0"/>
              <a:t>Source: FGI website</a:t>
            </a:r>
          </a:p>
        </p:txBody>
      </p:sp>
      <p:pic>
        <p:nvPicPr>
          <p:cNvPr id="8" name="Audio Recording May 5, 2021 at 11:09:25 PM" descr="Audio Recording May 5, 2021 at 11:09:25 PM">
            <a:hlinkClick r:id="" action="ppaction://media"/>
            <a:extLst>
              <a:ext uri="{FF2B5EF4-FFF2-40B4-BE49-F238E27FC236}">
                <a16:creationId xmlns:a16="http://schemas.microsoft.com/office/drawing/2014/main" id="{B313CE1E-FB32-C546-838A-97F11441A1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2487" y="4764331"/>
            <a:ext cx="812800" cy="812800"/>
          </a:xfrm>
          <a:prstGeom prst="rect">
            <a:avLst/>
          </a:prstGeom>
        </p:spPr>
      </p:pic>
    </p:spTree>
  </p:cSld>
  <p:clrMapOvr>
    <a:masterClrMapping/>
  </p:clrMapOvr>
  <p:transition spd="slow" advTm="1637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9">
            <a:extLst>
              <a:ext uri="{FF2B5EF4-FFF2-40B4-BE49-F238E27FC236}">
                <a16:creationId xmlns:a16="http://schemas.microsoft.com/office/drawing/2014/main" id="{EB1FFB2E-7B1B-B345-8DBF-5CECF170A566}"/>
              </a:ext>
            </a:extLst>
          </p:cNvPr>
          <p:cNvGraphicFramePr>
            <a:graphicFrameLocks noGrp="1"/>
          </p:cNvGraphicFramePr>
          <p:nvPr>
            <p:ph idx="1"/>
            <p:extLst>
              <p:ext uri="{D42A27DB-BD31-4B8C-83A1-F6EECF244321}">
                <p14:modId xmlns:p14="http://schemas.microsoft.com/office/powerpoint/2010/main" val="2302623123"/>
              </p:ext>
            </p:extLst>
          </p:nvPr>
        </p:nvGraphicFramePr>
        <p:xfrm>
          <a:off x="-750277" y="497138"/>
          <a:ext cx="10644554" cy="54958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Rectangle 16">
            <a:extLst>
              <a:ext uri="{FF2B5EF4-FFF2-40B4-BE49-F238E27FC236}">
                <a16:creationId xmlns:a16="http://schemas.microsoft.com/office/drawing/2014/main" id="{2A104006-B659-0D4D-8266-97246CCE6251}"/>
              </a:ext>
            </a:extLst>
          </p:cNvPr>
          <p:cNvSpPr/>
          <p:nvPr/>
        </p:nvSpPr>
        <p:spPr>
          <a:xfrm>
            <a:off x="2844604" y="6037876"/>
            <a:ext cx="3454792" cy="369332"/>
          </a:xfrm>
          <a:prstGeom prst="rect">
            <a:avLst/>
          </a:prstGeom>
        </p:spPr>
        <p:txBody>
          <a:bodyPr wrap="none">
            <a:spAutoFit/>
          </a:bodyPr>
          <a:lstStyle/>
          <a:p>
            <a:r>
              <a:rPr lang="en-US" b="1" dirty="0"/>
              <a:t>Cognitive-Behavioral Therapy</a:t>
            </a:r>
          </a:p>
        </p:txBody>
      </p:sp>
      <p:sp>
        <p:nvSpPr>
          <p:cNvPr id="20" name="Title 2">
            <a:extLst>
              <a:ext uri="{FF2B5EF4-FFF2-40B4-BE49-F238E27FC236}">
                <a16:creationId xmlns:a16="http://schemas.microsoft.com/office/drawing/2014/main" id="{75C20B07-17FA-FD45-823C-87EEEE86139B}"/>
              </a:ext>
            </a:extLst>
          </p:cNvPr>
          <p:cNvSpPr>
            <a:spLocks noGrp="1"/>
          </p:cNvSpPr>
          <p:nvPr>
            <p:ph type="title"/>
          </p:nvPr>
        </p:nvSpPr>
        <p:spPr>
          <a:xfrm>
            <a:off x="304800" y="204053"/>
            <a:ext cx="8229600" cy="1143000"/>
          </a:xfrm>
        </p:spPr>
        <p:txBody>
          <a:bodyPr>
            <a:scene3d>
              <a:camera prst="orthographicFront"/>
              <a:lightRig rig="soft" dir="t"/>
            </a:scene3d>
          </a:bodyPr>
          <a:lstStyle/>
          <a:p>
            <a:pPr eaLnBrk="1" fontAlgn="auto" hangingPunct="1">
              <a:spcAft>
                <a:spcPts val="0"/>
              </a:spcAft>
              <a:defRPr/>
            </a:pPr>
            <a:r>
              <a:rPr lang="en-US" dirty="0">
                <a:ea typeface="+mj-ea"/>
                <a:cs typeface="+mj-cs"/>
              </a:rPr>
              <a:t>CBT?</a:t>
            </a:r>
          </a:p>
        </p:txBody>
      </p:sp>
      <p:pic>
        <p:nvPicPr>
          <p:cNvPr id="21" name="Audio Recording May 5, 2021 at 11:12:24 PM" descr="Audio Recording May 5, 2021 at 11:12:24 PM">
            <a:hlinkClick r:id="" action="ppaction://media"/>
            <a:extLst>
              <a:ext uri="{FF2B5EF4-FFF2-40B4-BE49-F238E27FC236}">
                <a16:creationId xmlns:a16="http://schemas.microsoft.com/office/drawing/2014/main" id="{E3301B77-78AF-0C41-958E-270A2F3198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108" y="5816142"/>
            <a:ext cx="812800" cy="812800"/>
          </a:xfrm>
          <a:prstGeom prst="rect">
            <a:avLst/>
          </a:prstGeom>
        </p:spPr>
      </p:pic>
    </p:spTree>
    <p:extLst>
      <p:ext uri="{BB962C8B-B14F-4D97-AF65-F5344CB8AC3E}">
        <p14:creationId xmlns:p14="http://schemas.microsoft.com/office/powerpoint/2010/main" val="216523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0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Concourse.thmx</Template>
  <TotalTime>23241</TotalTime>
  <Words>5708</Words>
  <Application>Microsoft Macintosh PowerPoint</Application>
  <PresentationFormat>On-screen Show (4:3)</PresentationFormat>
  <Paragraphs>557</Paragraphs>
  <Slides>60</Slides>
  <Notes>26</Notes>
  <HiddenSlides>0</HiddenSlides>
  <MMClips>44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ＭＳ Ｐゴシック</vt:lpstr>
      <vt:lpstr>Lucida Sans Unicode</vt:lpstr>
      <vt:lpstr>Wingdings 3</vt:lpstr>
      <vt:lpstr>Verdana</vt:lpstr>
      <vt:lpstr>Wingdings 2</vt:lpstr>
      <vt:lpstr>Calibri</vt:lpstr>
      <vt:lpstr>Concourse</vt:lpstr>
      <vt:lpstr>Evaluation Presentation – The Feeling Good Institute</vt:lpstr>
      <vt:lpstr>Roadmap</vt:lpstr>
      <vt:lpstr>I. Introduction &amp; Purpose</vt:lpstr>
      <vt:lpstr>I. Introduction &amp; Purpose</vt:lpstr>
      <vt:lpstr>I. Introduction &amp; Purpose</vt:lpstr>
      <vt:lpstr>The Organization</vt:lpstr>
      <vt:lpstr>The Organization</vt:lpstr>
      <vt:lpstr>TEAM?</vt:lpstr>
      <vt:lpstr>CBT?</vt:lpstr>
      <vt:lpstr>The Organization</vt:lpstr>
      <vt:lpstr>The Organization</vt:lpstr>
      <vt:lpstr>The Organization</vt:lpstr>
      <vt:lpstr>The Organization</vt:lpstr>
      <vt:lpstr>Organizations</vt:lpstr>
      <vt:lpstr>I. Introduction &amp; Purpose</vt:lpstr>
      <vt:lpstr>Context for Evaluation</vt:lpstr>
      <vt:lpstr>Context for Evaluation</vt:lpstr>
      <vt:lpstr>Context for Evaluation</vt:lpstr>
      <vt:lpstr>Context for Evaluation</vt:lpstr>
      <vt:lpstr>Context for Evaluation</vt:lpstr>
      <vt:lpstr>Context for Evaluation</vt:lpstr>
      <vt:lpstr>Context for Evaluation</vt:lpstr>
      <vt:lpstr>Context for Evaluation</vt:lpstr>
      <vt:lpstr>Context for Evaluation</vt:lpstr>
      <vt:lpstr>Context for Evaluation</vt:lpstr>
      <vt:lpstr>I. Introduction &amp; Purpose</vt:lpstr>
      <vt:lpstr>Targets of Evaluation</vt:lpstr>
      <vt:lpstr>II. Evaluation Methodology</vt:lpstr>
      <vt:lpstr>II. Evaluation Methodology</vt:lpstr>
      <vt:lpstr>II. Evaluation Methodology</vt:lpstr>
      <vt:lpstr>Key Evaluation Questions</vt:lpstr>
      <vt:lpstr>Key Evaluation Questions</vt:lpstr>
      <vt:lpstr>II. Evaluation Methodology</vt:lpstr>
      <vt:lpstr>Participants</vt:lpstr>
      <vt:lpstr>II. Evaluation Methodology</vt:lpstr>
      <vt:lpstr>Data Sources</vt:lpstr>
      <vt:lpstr>II. Evaluation Methodology</vt:lpstr>
      <vt:lpstr>Data Collection &amp; Analysis</vt:lpstr>
      <vt:lpstr>Data Collection &amp; Analysis</vt:lpstr>
      <vt:lpstr>Data Collection &amp; Analysis</vt:lpstr>
      <vt:lpstr>Data Collection &amp; Analysis</vt:lpstr>
      <vt:lpstr>III. Findings (Preliminary)</vt:lpstr>
      <vt:lpstr>III. Findings (Preliminary)</vt:lpstr>
      <vt:lpstr>III. Findings (Preliminary)</vt:lpstr>
      <vt:lpstr>Impact of Changes to the ATC</vt:lpstr>
      <vt:lpstr>Impact of Changes to the ATC</vt:lpstr>
      <vt:lpstr>Impact of Changes to ATC</vt:lpstr>
      <vt:lpstr>Impact of Changes to ATC</vt:lpstr>
      <vt:lpstr>Impact of Changes to Certification Process</vt:lpstr>
      <vt:lpstr>Summary</vt:lpstr>
      <vt:lpstr>IV. Recommendations (preliminary)</vt:lpstr>
      <vt:lpstr>IV. Recommendations (preliminary)</vt:lpstr>
      <vt:lpstr>IV. Recommendations (preliminary)</vt:lpstr>
      <vt:lpstr>Recommendations for Training</vt:lpstr>
      <vt:lpstr>IV. Recommendations (preliminary)</vt:lpstr>
      <vt:lpstr>Recommendations for Certification</vt:lpstr>
      <vt:lpstr>It Starts with Data</vt:lpstr>
      <vt:lpstr>Rethink Training &amp; Evaluation</vt:lpstr>
      <vt:lpstr>Rethink Training &amp; Evaluation</vt:lpstr>
      <vt:lpstr>Questions?</vt:lpstr>
    </vt:vector>
  </TitlesOfParts>
  <Company>Indiana University School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Project – Final Report</dc:title>
  <dc:creator>Thomas Brush</dc:creator>
  <cp:lastModifiedBy>Healy III, Patrick J</cp:lastModifiedBy>
  <cp:revision>119</cp:revision>
  <dcterms:created xsi:type="dcterms:W3CDTF">2008-07-24T02:42:07Z</dcterms:created>
  <dcterms:modified xsi:type="dcterms:W3CDTF">2021-05-06T04:47:12Z</dcterms:modified>
</cp:coreProperties>
</file>